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 id="2147483660" r:id="rId2"/>
    <p:sldMasterId id="2147483672" r:id="rId3"/>
    <p:sldMasterId id="2147483684" r:id="rId4"/>
    <p:sldMasterId id="2147483698" r:id="rId5"/>
  </p:sldMasterIdLst>
  <p:notesMasterIdLst>
    <p:notesMasterId r:id="rId44"/>
  </p:notesMasterIdLst>
  <p:handoutMasterIdLst>
    <p:handoutMasterId r:id="rId45"/>
  </p:handoutMasterIdLst>
  <p:sldIdLst>
    <p:sldId id="283" r:id="rId6"/>
    <p:sldId id="300" r:id="rId7"/>
    <p:sldId id="280" r:id="rId8"/>
    <p:sldId id="282" r:id="rId9"/>
    <p:sldId id="281" r:id="rId10"/>
    <p:sldId id="256" r:id="rId11"/>
    <p:sldId id="257" r:id="rId12"/>
    <p:sldId id="260" r:id="rId13"/>
    <p:sldId id="261" r:id="rId14"/>
    <p:sldId id="262" r:id="rId15"/>
    <p:sldId id="264" r:id="rId16"/>
    <p:sldId id="263" r:id="rId17"/>
    <p:sldId id="266" r:id="rId18"/>
    <p:sldId id="267" r:id="rId19"/>
    <p:sldId id="268" r:id="rId20"/>
    <p:sldId id="273" r:id="rId21"/>
    <p:sldId id="272" r:id="rId22"/>
    <p:sldId id="271" r:id="rId23"/>
    <p:sldId id="274" r:id="rId24"/>
    <p:sldId id="270" r:id="rId25"/>
    <p:sldId id="269" r:id="rId26"/>
    <p:sldId id="275" r:id="rId27"/>
    <p:sldId id="276" r:id="rId28"/>
    <p:sldId id="277" r:id="rId29"/>
    <p:sldId id="278" r:id="rId30"/>
    <p:sldId id="279" r:id="rId31"/>
    <p:sldId id="288" r:id="rId32"/>
    <p:sldId id="286" r:id="rId33"/>
    <p:sldId id="289" r:id="rId34"/>
    <p:sldId id="299" r:id="rId35"/>
    <p:sldId id="291" r:id="rId36"/>
    <p:sldId id="292" r:id="rId37"/>
    <p:sldId id="298" r:id="rId38"/>
    <p:sldId id="293" r:id="rId39"/>
    <p:sldId id="294" r:id="rId40"/>
    <p:sldId id="295" r:id="rId41"/>
    <p:sldId id="296" r:id="rId42"/>
    <p:sldId id="297" r:id="rId43"/>
  </p:sldIdLst>
  <p:sldSz cx="9144000" cy="6858000" type="screen4x3"/>
  <p:notesSz cx="6858000" cy="9144000"/>
  <p:custShowLst>
    <p:custShow name="(1.1)" id="0">
      <p:sldLst>
        <p:sld r:id="rId12"/>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0866" autoAdjust="0"/>
  </p:normalViewPr>
  <p:slideViewPr>
    <p:cSldViewPr>
      <p:cViewPr varScale="1">
        <p:scale>
          <a:sx n="99" d="100"/>
          <a:sy n="99" d="100"/>
        </p:scale>
        <p:origin x="8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264B6F7-10D9-45CF-917B-93B128FE130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en-US"/>
          </a:p>
        </p:txBody>
      </p:sp>
      <p:sp>
        <p:nvSpPr>
          <p:cNvPr id="75779" name="Rectangle 3">
            <a:extLst>
              <a:ext uri="{FF2B5EF4-FFF2-40B4-BE49-F238E27FC236}">
                <a16:creationId xmlns:a16="http://schemas.microsoft.com/office/drawing/2014/main" id="{87AF5A41-2879-423E-A6BB-8976C624254D}"/>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75780" name="Rectangle 4">
            <a:extLst>
              <a:ext uri="{FF2B5EF4-FFF2-40B4-BE49-F238E27FC236}">
                <a16:creationId xmlns:a16="http://schemas.microsoft.com/office/drawing/2014/main" id="{633CAD02-949B-4FD0-9FA4-5772CD37CBDE}"/>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ltLang="en-US"/>
          </a:p>
        </p:txBody>
      </p:sp>
      <p:sp>
        <p:nvSpPr>
          <p:cNvPr id="75781" name="Rectangle 5">
            <a:extLst>
              <a:ext uri="{FF2B5EF4-FFF2-40B4-BE49-F238E27FC236}">
                <a16:creationId xmlns:a16="http://schemas.microsoft.com/office/drawing/2014/main" id="{1D8DDC2C-E83B-49A8-92A6-F42E88378CF9}"/>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37A08D7-7CB3-AA47-A096-C36DA1B95B3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C1AC1D-98C9-4484-A5EE-202B14462DA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4CFC65F-4B51-4BA0-ACA9-F705C54F04C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CD8793E-6A80-0443-AF8C-7829547EC4C4}" type="datetimeFigureOut">
              <a:rPr lang="en-US"/>
              <a:pPr>
                <a:defRPr/>
              </a:pPr>
              <a:t>10/16/23</a:t>
            </a:fld>
            <a:endParaRPr lang="en-US"/>
          </a:p>
        </p:txBody>
      </p:sp>
      <p:sp>
        <p:nvSpPr>
          <p:cNvPr id="4" name="Slide Image Placeholder 3">
            <a:extLst>
              <a:ext uri="{FF2B5EF4-FFF2-40B4-BE49-F238E27FC236}">
                <a16:creationId xmlns:a16="http://schemas.microsoft.com/office/drawing/2014/main" id="{04E95C96-793E-499E-8A18-45DB6427B43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6F852D5-424F-46D7-8BA5-0894D2D10A0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E8966C5-67B1-4A25-A2C0-DE7025FFE41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716C0355-1D4A-4C9A-A560-0B10DC9B477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50D7192-1A2B-1948-B5A7-8D349975F07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hape 288">
            <a:extLst>
              <a:ext uri="{FF2B5EF4-FFF2-40B4-BE49-F238E27FC236}">
                <a16:creationId xmlns:a16="http://schemas.microsoft.com/office/drawing/2014/main" id="{272544CD-ADBE-0A5D-35B1-EBCD02CDB9FD}"/>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9155" name="Shape 289">
            <a:extLst>
              <a:ext uri="{FF2B5EF4-FFF2-40B4-BE49-F238E27FC236}">
                <a16:creationId xmlns:a16="http://schemas.microsoft.com/office/drawing/2014/main" id="{9FD335A1-1C4A-5C33-D6AA-67D114C8B7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93B1D708-BF74-AE01-07BB-53BD99D96B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04532CC-45B3-70D4-02CC-B089C7F5A3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2D9960A2-753F-BF31-EF2C-2C61EC9D3D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03521E-2CEA-0249-8076-FBDF6BC9E1DE}" type="slidenum">
              <a:rPr lang="en-US" altLang="en-US" sz="1200"/>
              <a:pPr/>
              <a:t>6</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223B40E8-B9A7-C520-1C3D-A58DE3F2D7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42950" indent="-285750" defTabSz="919163">
              <a:defRPr sz="2400">
                <a:solidFill>
                  <a:schemeClr val="tx1"/>
                </a:solidFill>
                <a:latin typeface="Times New Roman" panose="02020603050405020304" pitchFamily="18" charset="0"/>
              </a:defRPr>
            </a:lvl2pPr>
            <a:lvl3pPr marL="1143000" indent="-228600" defTabSz="919163">
              <a:defRPr sz="2400">
                <a:solidFill>
                  <a:schemeClr val="tx1"/>
                </a:solidFill>
                <a:latin typeface="Times New Roman" panose="02020603050405020304" pitchFamily="18" charset="0"/>
              </a:defRPr>
            </a:lvl3pPr>
            <a:lvl4pPr marL="1600200" indent="-228600" defTabSz="919163">
              <a:defRPr sz="2400">
                <a:solidFill>
                  <a:schemeClr val="tx1"/>
                </a:solidFill>
                <a:latin typeface="Times New Roman" panose="02020603050405020304" pitchFamily="18" charset="0"/>
              </a:defRPr>
            </a:lvl4pPr>
            <a:lvl5pPr marL="2057400" indent="-228600" defTabSz="919163">
              <a:defRPr sz="2400">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D178B87-8F9E-3E42-A5DC-8A159BC70114}" type="slidenum">
              <a:rPr lang="en-US" altLang="en-US" sz="1200">
                <a:solidFill>
                  <a:srgbClr val="000000"/>
                </a:solidFill>
                <a:latin typeface="Arial" panose="020B0604020202020204" pitchFamily="34" charset="0"/>
              </a:rPr>
              <a:pPr eaLnBrk="1" hangingPunct="1"/>
              <a:t>28</a:t>
            </a:fld>
            <a:endParaRPr lang="en-US" altLang="en-US" sz="1200">
              <a:solidFill>
                <a:srgbClr val="000000"/>
              </a:solidFill>
              <a:latin typeface="Arial" panose="020B0604020202020204" pitchFamily="34" charset="0"/>
            </a:endParaRPr>
          </a:p>
        </p:txBody>
      </p:sp>
      <p:sp>
        <p:nvSpPr>
          <p:cNvPr id="75779" name="Rectangle 2">
            <a:extLst>
              <a:ext uri="{FF2B5EF4-FFF2-40B4-BE49-F238E27FC236}">
                <a16:creationId xmlns:a16="http://schemas.microsoft.com/office/drawing/2014/main" id="{63A39D1A-EDD4-F786-9954-5224BF627A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2DEEF82E-6EEF-F42A-7B8B-CEC5A3708C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A870F4-21C6-75E7-075F-087C6C7EEF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CA64152-46F3-1257-EB6B-1AEDF92DFF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3A923D8-E992-0B92-469D-EE6C9D892EA0}"/>
              </a:ext>
            </a:extLst>
          </p:cNvPr>
          <p:cNvSpPr>
            <a:spLocks noGrp="1" noChangeArrowheads="1"/>
          </p:cNvSpPr>
          <p:nvPr>
            <p:ph type="sldNum" sz="quarter" idx="12"/>
          </p:nvPr>
        </p:nvSpPr>
        <p:spPr>
          <a:ln/>
        </p:spPr>
        <p:txBody>
          <a:bodyPr/>
          <a:lstStyle>
            <a:lvl1pPr>
              <a:defRPr/>
            </a:lvl1pPr>
          </a:lstStyle>
          <a:p>
            <a:fld id="{C143E6CC-49A5-244C-A180-8452F2AFAA6A}" type="slidenum">
              <a:rPr lang="en-US" altLang="en-US"/>
              <a:pPr/>
              <a:t>‹#›</a:t>
            </a:fld>
            <a:endParaRPr lang="en-US" altLang="en-US"/>
          </a:p>
        </p:txBody>
      </p:sp>
    </p:spTree>
    <p:extLst>
      <p:ext uri="{BB962C8B-B14F-4D97-AF65-F5344CB8AC3E}">
        <p14:creationId xmlns:p14="http://schemas.microsoft.com/office/powerpoint/2010/main" val="341112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DC4E13-A6EF-B12E-530F-FACF9B41CE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E241963-E28A-AB65-50FE-6F3D88F836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649CFCC-EA1A-B774-2C1B-609C3A489AC0}"/>
              </a:ext>
            </a:extLst>
          </p:cNvPr>
          <p:cNvSpPr>
            <a:spLocks noGrp="1" noChangeArrowheads="1"/>
          </p:cNvSpPr>
          <p:nvPr>
            <p:ph type="sldNum" sz="quarter" idx="12"/>
          </p:nvPr>
        </p:nvSpPr>
        <p:spPr>
          <a:ln/>
        </p:spPr>
        <p:txBody>
          <a:bodyPr/>
          <a:lstStyle>
            <a:lvl1pPr>
              <a:defRPr/>
            </a:lvl1pPr>
          </a:lstStyle>
          <a:p>
            <a:fld id="{27043B73-F027-D848-AB5B-F56ADB76F513}" type="slidenum">
              <a:rPr lang="en-US" altLang="en-US"/>
              <a:pPr/>
              <a:t>‹#›</a:t>
            </a:fld>
            <a:endParaRPr lang="en-US" altLang="en-US"/>
          </a:p>
        </p:txBody>
      </p:sp>
    </p:spTree>
    <p:extLst>
      <p:ext uri="{BB962C8B-B14F-4D97-AF65-F5344CB8AC3E}">
        <p14:creationId xmlns:p14="http://schemas.microsoft.com/office/powerpoint/2010/main" val="105071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9BAB15-5984-DE95-EF54-5E5A3C01CB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149F130-7473-9E69-D634-461E087A65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C5F86DE-4EC1-739F-6051-EB36A08E9C6E}"/>
              </a:ext>
            </a:extLst>
          </p:cNvPr>
          <p:cNvSpPr>
            <a:spLocks noGrp="1" noChangeArrowheads="1"/>
          </p:cNvSpPr>
          <p:nvPr>
            <p:ph type="sldNum" sz="quarter" idx="12"/>
          </p:nvPr>
        </p:nvSpPr>
        <p:spPr>
          <a:ln/>
        </p:spPr>
        <p:txBody>
          <a:bodyPr/>
          <a:lstStyle>
            <a:lvl1pPr>
              <a:defRPr/>
            </a:lvl1pPr>
          </a:lstStyle>
          <a:p>
            <a:fld id="{92C191BF-2C3A-D946-A0E7-79ECFA4E4934}" type="slidenum">
              <a:rPr lang="en-US" altLang="en-US"/>
              <a:pPr/>
              <a:t>‹#›</a:t>
            </a:fld>
            <a:endParaRPr lang="en-US" altLang="en-US"/>
          </a:p>
        </p:txBody>
      </p:sp>
    </p:spTree>
    <p:extLst>
      <p:ext uri="{BB962C8B-B14F-4D97-AF65-F5344CB8AC3E}">
        <p14:creationId xmlns:p14="http://schemas.microsoft.com/office/powerpoint/2010/main" val="28266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89E77E3-C9A5-D423-2F87-E47B346A3DA3}"/>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6DDA4DC8-2252-4240-BD4A-497BA26A4A84}" type="datetimeFigureOut">
              <a:rPr lang="en-US"/>
              <a:pPr>
                <a:defRPr/>
              </a:pPr>
              <a:t>10/16/23</a:t>
            </a:fld>
            <a:endParaRPr lang="en-US"/>
          </a:p>
        </p:txBody>
      </p:sp>
      <p:sp>
        <p:nvSpPr>
          <p:cNvPr id="5" name="Footer Placeholder 4">
            <a:extLst>
              <a:ext uri="{FF2B5EF4-FFF2-40B4-BE49-F238E27FC236}">
                <a16:creationId xmlns:a16="http://schemas.microsoft.com/office/drawing/2014/main" id="{9AAC7C8C-45D1-D76F-E6BF-D2C7EC9D2429}"/>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D81C6293-E080-7B2B-3A34-78F29434C001}"/>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DDDDBDE7-4745-8349-A34E-5F26908789F9}" type="slidenum">
              <a:rPr lang="en-US" altLang="en-US"/>
              <a:pPr/>
              <a:t>‹#›</a:t>
            </a:fld>
            <a:endParaRPr lang="en-US" altLang="en-US"/>
          </a:p>
        </p:txBody>
      </p:sp>
    </p:spTree>
    <p:extLst>
      <p:ext uri="{BB962C8B-B14F-4D97-AF65-F5344CB8AC3E}">
        <p14:creationId xmlns:p14="http://schemas.microsoft.com/office/powerpoint/2010/main" val="347006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7E4CAE9-225F-38A3-0B05-D60A7E99235E}"/>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007FFD1-A893-3447-AD2F-53F61E1026B9}" type="datetimeFigureOut">
              <a:rPr lang="en-US"/>
              <a:pPr>
                <a:defRPr/>
              </a:pPr>
              <a:t>10/16/23</a:t>
            </a:fld>
            <a:endParaRPr lang="en-US"/>
          </a:p>
        </p:txBody>
      </p:sp>
      <p:sp>
        <p:nvSpPr>
          <p:cNvPr id="5" name="Footer Placeholder 4">
            <a:extLst>
              <a:ext uri="{FF2B5EF4-FFF2-40B4-BE49-F238E27FC236}">
                <a16:creationId xmlns:a16="http://schemas.microsoft.com/office/drawing/2014/main" id="{0563F948-6520-14BB-1374-0584ED4636EA}"/>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811A6DFF-E148-12A4-7F96-243ABFA733D4}"/>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3152FFC8-48BA-7348-9F8E-AEF2122DA416}" type="slidenum">
              <a:rPr lang="en-US" altLang="en-US"/>
              <a:pPr/>
              <a:t>‹#›</a:t>
            </a:fld>
            <a:endParaRPr lang="en-US" altLang="en-US"/>
          </a:p>
        </p:txBody>
      </p:sp>
    </p:spTree>
    <p:extLst>
      <p:ext uri="{BB962C8B-B14F-4D97-AF65-F5344CB8AC3E}">
        <p14:creationId xmlns:p14="http://schemas.microsoft.com/office/powerpoint/2010/main" val="1993572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DB8A0C-6EA0-54B2-6D8B-FFC3AB4957D2}"/>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95D156B8-8EF1-B14C-83B8-A17BA81895B1}" type="datetimeFigureOut">
              <a:rPr lang="en-US"/>
              <a:pPr>
                <a:defRPr/>
              </a:pPr>
              <a:t>10/16/23</a:t>
            </a:fld>
            <a:endParaRPr lang="en-US"/>
          </a:p>
        </p:txBody>
      </p:sp>
      <p:sp>
        <p:nvSpPr>
          <p:cNvPr id="6" name="Footer Placeholder 5">
            <a:extLst>
              <a:ext uri="{FF2B5EF4-FFF2-40B4-BE49-F238E27FC236}">
                <a16:creationId xmlns:a16="http://schemas.microsoft.com/office/drawing/2014/main" id="{2A0159A6-7A1E-D84D-1054-E629BA2486B0}"/>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CD0F0568-2B14-D72B-24CF-B2B25FD29DA4}"/>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776504F1-9A3F-B34C-AC55-C9D3C3A56673}" type="slidenum">
              <a:rPr lang="en-US" altLang="en-US"/>
              <a:pPr/>
              <a:t>‹#›</a:t>
            </a:fld>
            <a:endParaRPr lang="en-US" altLang="en-US"/>
          </a:p>
        </p:txBody>
      </p:sp>
    </p:spTree>
    <p:extLst>
      <p:ext uri="{BB962C8B-B14F-4D97-AF65-F5344CB8AC3E}">
        <p14:creationId xmlns:p14="http://schemas.microsoft.com/office/powerpoint/2010/main" val="151310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E4F585-604A-7135-1C82-29D1FD6C81A4}"/>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ED65B317-CC9F-3443-B49F-CD1A6C10E3D5}" type="datetimeFigureOut">
              <a:rPr lang="en-US"/>
              <a:pPr>
                <a:defRPr/>
              </a:pPr>
              <a:t>10/16/23</a:t>
            </a:fld>
            <a:endParaRPr lang="en-US"/>
          </a:p>
        </p:txBody>
      </p:sp>
      <p:sp>
        <p:nvSpPr>
          <p:cNvPr id="8" name="Footer Placeholder 7">
            <a:extLst>
              <a:ext uri="{FF2B5EF4-FFF2-40B4-BE49-F238E27FC236}">
                <a16:creationId xmlns:a16="http://schemas.microsoft.com/office/drawing/2014/main" id="{6CE6B8A9-F85C-D7A2-E358-B2B887E7AE20}"/>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338F5DED-F1FE-9AEA-1E17-D87CB2AAB19C}"/>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63BF72C0-4399-2641-A7D0-BA791738A76E}" type="slidenum">
              <a:rPr lang="en-US" altLang="en-US"/>
              <a:pPr/>
              <a:t>‹#›</a:t>
            </a:fld>
            <a:endParaRPr lang="en-US" altLang="en-US"/>
          </a:p>
        </p:txBody>
      </p:sp>
    </p:spTree>
    <p:extLst>
      <p:ext uri="{BB962C8B-B14F-4D97-AF65-F5344CB8AC3E}">
        <p14:creationId xmlns:p14="http://schemas.microsoft.com/office/powerpoint/2010/main" val="554606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5AA69B-2DDE-EB97-E49E-2BE35FA4F2EA}"/>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3B5801F7-5A83-B649-88A6-6F83CA628191}" type="datetimeFigureOut">
              <a:rPr lang="en-US"/>
              <a:pPr>
                <a:defRPr/>
              </a:pPr>
              <a:t>10/16/23</a:t>
            </a:fld>
            <a:endParaRPr lang="en-US"/>
          </a:p>
        </p:txBody>
      </p:sp>
      <p:sp>
        <p:nvSpPr>
          <p:cNvPr id="4" name="Footer Placeholder 3">
            <a:extLst>
              <a:ext uri="{FF2B5EF4-FFF2-40B4-BE49-F238E27FC236}">
                <a16:creationId xmlns:a16="http://schemas.microsoft.com/office/drawing/2014/main" id="{32840B22-6F03-5252-6D92-285BEC92D155}"/>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4AF11CF9-5E14-0C6E-6EE7-16FAE9050CAF}"/>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EE55183D-2E81-0246-A5F5-811AD963BBBD}" type="slidenum">
              <a:rPr lang="en-US" altLang="en-US"/>
              <a:pPr/>
              <a:t>‹#›</a:t>
            </a:fld>
            <a:endParaRPr lang="en-US" altLang="en-US"/>
          </a:p>
        </p:txBody>
      </p:sp>
    </p:spTree>
    <p:extLst>
      <p:ext uri="{BB962C8B-B14F-4D97-AF65-F5344CB8AC3E}">
        <p14:creationId xmlns:p14="http://schemas.microsoft.com/office/powerpoint/2010/main" val="2541210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21996F-8E39-3BB5-6CCA-9303B43BFF25}"/>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407C9AF-AD1B-E944-82DE-8FAA596627EA}" type="datetimeFigureOut">
              <a:rPr lang="en-US"/>
              <a:pPr>
                <a:defRPr/>
              </a:pPr>
              <a:t>10/16/23</a:t>
            </a:fld>
            <a:endParaRPr lang="en-US"/>
          </a:p>
        </p:txBody>
      </p:sp>
      <p:sp>
        <p:nvSpPr>
          <p:cNvPr id="3" name="Footer Placeholder 2">
            <a:extLst>
              <a:ext uri="{FF2B5EF4-FFF2-40B4-BE49-F238E27FC236}">
                <a16:creationId xmlns:a16="http://schemas.microsoft.com/office/drawing/2014/main" id="{E9768C62-A15A-02DC-7715-1E77E60B9D7A}"/>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417355C8-6686-42A9-30E9-8B654F6ED224}"/>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1E93DADE-5447-9F45-B4DB-E4B654A0CA1D}" type="slidenum">
              <a:rPr lang="en-US" altLang="en-US"/>
              <a:pPr/>
              <a:t>‹#›</a:t>
            </a:fld>
            <a:endParaRPr lang="en-US" altLang="en-US"/>
          </a:p>
        </p:txBody>
      </p:sp>
    </p:spTree>
    <p:extLst>
      <p:ext uri="{BB962C8B-B14F-4D97-AF65-F5344CB8AC3E}">
        <p14:creationId xmlns:p14="http://schemas.microsoft.com/office/powerpoint/2010/main" val="3774608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172EDDD-654E-3934-AA08-529F1FCBE4FE}"/>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3225075C-D6E0-D74C-B15E-25268E8C4436}" type="datetimeFigureOut">
              <a:rPr lang="en-US"/>
              <a:pPr>
                <a:defRPr/>
              </a:pPr>
              <a:t>10/16/23</a:t>
            </a:fld>
            <a:endParaRPr lang="en-US"/>
          </a:p>
        </p:txBody>
      </p:sp>
      <p:sp>
        <p:nvSpPr>
          <p:cNvPr id="6" name="Footer Placeholder 5">
            <a:extLst>
              <a:ext uri="{FF2B5EF4-FFF2-40B4-BE49-F238E27FC236}">
                <a16:creationId xmlns:a16="http://schemas.microsoft.com/office/drawing/2014/main" id="{FEC73755-1AB2-9C8C-2137-E0BEAADDC076}"/>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D6BBBCC1-9642-226F-4435-DCF9A9DDC829}"/>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8381217D-E754-424E-82C2-2CA623E02001}" type="slidenum">
              <a:rPr lang="en-US" altLang="en-US"/>
              <a:pPr/>
              <a:t>‹#›</a:t>
            </a:fld>
            <a:endParaRPr lang="en-US" altLang="en-US"/>
          </a:p>
        </p:txBody>
      </p:sp>
    </p:spTree>
    <p:extLst>
      <p:ext uri="{BB962C8B-B14F-4D97-AF65-F5344CB8AC3E}">
        <p14:creationId xmlns:p14="http://schemas.microsoft.com/office/powerpoint/2010/main" val="468060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BFF2B61-8312-7298-954E-F3F352666364}"/>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BF7113FE-CFCD-6D41-A5A5-F0B76342B320}" type="datetimeFigureOut">
              <a:rPr lang="en-US"/>
              <a:pPr>
                <a:defRPr/>
              </a:pPr>
              <a:t>10/16/23</a:t>
            </a:fld>
            <a:endParaRPr lang="en-US"/>
          </a:p>
        </p:txBody>
      </p:sp>
      <p:sp>
        <p:nvSpPr>
          <p:cNvPr id="6" name="Footer Placeholder 5">
            <a:extLst>
              <a:ext uri="{FF2B5EF4-FFF2-40B4-BE49-F238E27FC236}">
                <a16:creationId xmlns:a16="http://schemas.microsoft.com/office/drawing/2014/main" id="{145FC299-3EA8-F101-DB8C-8175510C2DFB}"/>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2CA6B5A0-A14A-87A4-6623-65AE874A2C88}"/>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51E9B3FD-565A-9842-8DFE-308DF35C435B}" type="slidenum">
              <a:rPr lang="en-US" altLang="en-US"/>
              <a:pPr/>
              <a:t>‹#›</a:t>
            </a:fld>
            <a:endParaRPr lang="en-US" altLang="en-US"/>
          </a:p>
        </p:txBody>
      </p:sp>
    </p:spTree>
    <p:extLst>
      <p:ext uri="{BB962C8B-B14F-4D97-AF65-F5344CB8AC3E}">
        <p14:creationId xmlns:p14="http://schemas.microsoft.com/office/powerpoint/2010/main" val="273265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C48FE8-7F61-279E-25E6-54187EF2C4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6596753-EE4C-40B6-F725-A074F359A4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C6A7279-C33B-3E84-C1FD-99AD5D1250F4}"/>
              </a:ext>
            </a:extLst>
          </p:cNvPr>
          <p:cNvSpPr>
            <a:spLocks noGrp="1" noChangeArrowheads="1"/>
          </p:cNvSpPr>
          <p:nvPr>
            <p:ph type="sldNum" sz="quarter" idx="12"/>
          </p:nvPr>
        </p:nvSpPr>
        <p:spPr>
          <a:ln/>
        </p:spPr>
        <p:txBody>
          <a:bodyPr/>
          <a:lstStyle>
            <a:lvl1pPr>
              <a:defRPr/>
            </a:lvl1pPr>
          </a:lstStyle>
          <a:p>
            <a:fld id="{BA23C647-E286-A24D-84B8-8CCB997B0B0A}" type="slidenum">
              <a:rPr lang="en-US" altLang="en-US"/>
              <a:pPr/>
              <a:t>‹#›</a:t>
            </a:fld>
            <a:endParaRPr lang="en-US" altLang="en-US"/>
          </a:p>
        </p:txBody>
      </p:sp>
    </p:spTree>
    <p:extLst>
      <p:ext uri="{BB962C8B-B14F-4D97-AF65-F5344CB8AC3E}">
        <p14:creationId xmlns:p14="http://schemas.microsoft.com/office/powerpoint/2010/main" val="3373192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7C266-61F4-0333-E637-7D3194EF4462}"/>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8A282AAD-DD38-7A4A-A42E-3C931B85EF9F}" type="datetimeFigureOut">
              <a:rPr lang="en-US"/>
              <a:pPr>
                <a:defRPr/>
              </a:pPr>
              <a:t>10/16/23</a:t>
            </a:fld>
            <a:endParaRPr lang="en-US"/>
          </a:p>
        </p:txBody>
      </p:sp>
      <p:sp>
        <p:nvSpPr>
          <p:cNvPr id="5" name="Footer Placeholder 4">
            <a:extLst>
              <a:ext uri="{FF2B5EF4-FFF2-40B4-BE49-F238E27FC236}">
                <a16:creationId xmlns:a16="http://schemas.microsoft.com/office/drawing/2014/main" id="{8C71B8B3-A160-5474-DF43-1BF9A4486395}"/>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DB685136-871D-1C4E-EE6D-4C814153A552}"/>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68962D5E-D475-4D4E-ACBF-FDC45160E46D}" type="slidenum">
              <a:rPr lang="en-US" altLang="en-US"/>
              <a:pPr/>
              <a:t>‹#›</a:t>
            </a:fld>
            <a:endParaRPr lang="en-US" altLang="en-US"/>
          </a:p>
        </p:txBody>
      </p:sp>
    </p:spTree>
    <p:extLst>
      <p:ext uri="{BB962C8B-B14F-4D97-AF65-F5344CB8AC3E}">
        <p14:creationId xmlns:p14="http://schemas.microsoft.com/office/powerpoint/2010/main" val="2188270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E9125-E166-BC8C-BAC1-889567A278B8}"/>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0A4A8E31-9F0C-E14B-BA6B-98F0E7662B2E}" type="datetimeFigureOut">
              <a:rPr lang="en-US"/>
              <a:pPr>
                <a:defRPr/>
              </a:pPr>
              <a:t>10/16/23</a:t>
            </a:fld>
            <a:endParaRPr lang="en-US"/>
          </a:p>
        </p:txBody>
      </p:sp>
      <p:sp>
        <p:nvSpPr>
          <p:cNvPr id="5" name="Footer Placeholder 4">
            <a:extLst>
              <a:ext uri="{FF2B5EF4-FFF2-40B4-BE49-F238E27FC236}">
                <a16:creationId xmlns:a16="http://schemas.microsoft.com/office/drawing/2014/main" id="{C3034AE4-29C5-A264-F2E0-6358D57EC527}"/>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D20F9AAA-7B79-BBE3-9CCE-9675A8F4E393}"/>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922F13BE-CEEC-C448-91DB-33679EE7A38D}" type="slidenum">
              <a:rPr lang="en-US" altLang="en-US"/>
              <a:pPr/>
              <a:t>‹#›</a:t>
            </a:fld>
            <a:endParaRPr lang="en-US" altLang="en-US"/>
          </a:p>
        </p:txBody>
      </p:sp>
    </p:spTree>
    <p:extLst>
      <p:ext uri="{BB962C8B-B14F-4D97-AF65-F5344CB8AC3E}">
        <p14:creationId xmlns:p14="http://schemas.microsoft.com/office/powerpoint/2010/main" val="869291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a:t>Click to edit Master title style</a:t>
            </a:r>
          </a:p>
        </p:txBody>
      </p:sp>
      <p:sp>
        <p:nvSpPr>
          <p:cNvPr id="3" name="Text Placeholder 2"/>
          <p:cNvSpPr>
            <a:spLocks noGrp="1"/>
          </p:cNvSpPr>
          <p:nvPr>
            <p:ph type="body" sz="half" idx="1"/>
          </p:nvPr>
        </p:nvSpPr>
        <p:spPr>
          <a:xfrm>
            <a:off x="950913" y="1504950"/>
            <a:ext cx="3752850" cy="459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504950"/>
            <a:ext cx="3754437"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3876675"/>
            <a:ext cx="3754437"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0A879CB-DA52-70C5-A45D-A17E5F403509}"/>
              </a:ext>
            </a:extLst>
          </p:cNvPr>
          <p:cNvSpPr>
            <a:spLocks noGrp="1" noChangeArrowheads="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Footer Placeholder 6">
            <a:extLst>
              <a:ext uri="{FF2B5EF4-FFF2-40B4-BE49-F238E27FC236}">
                <a16:creationId xmlns:a16="http://schemas.microsoft.com/office/drawing/2014/main" id="{28D63701-8828-BD2D-A8C7-C6F5CE038124}"/>
              </a:ext>
            </a:extLst>
          </p:cNvPr>
          <p:cNvSpPr>
            <a:spLocks noGrp="1" noChangeArrowheads="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a:t>Youth@Work - Talking Safety</a:t>
            </a:r>
          </a:p>
        </p:txBody>
      </p:sp>
      <p:sp>
        <p:nvSpPr>
          <p:cNvPr id="8" name="Slide Number Placeholder 7">
            <a:extLst>
              <a:ext uri="{FF2B5EF4-FFF2-40B4-BE49-F238E27FC236}">
                <a16:creationId xmlns:a16="http://schemas.microsoft.com/office/drawing/2014/main" id="{237CC359-D9DE-7C53-06DA-D6DC96322506}"/>
              </a:ext>
            </a:extLst>
          </p:cNvPr>
          <p:cNvSpPr>
            <a:spLocks noGrp="1" noChangeArrowheads="1"/>
          </p:cNvSpPr>
          <p:nvPr>
            <p:ph type="sldNum" sz="quarter" idx="12"/>
          </p:nvPr>
        </p:nvSpPr>
        <p:spPr/>
        <p:txBody>
          <a:bodyPr/>
          <a:lstStyle>
            <a:lvl1pPr eaLnBrk="0" hangingPunct="0">
              <a:defRPr>
                <a:latin typeface="Times New Roman" panose="02020603050405020304" pitchFamily="18" charset="0"/>
              </a:defRPr>
            </a:lvl1pPr>
          </a:lstStyle>
          <a:p>
            <a:fld id="{D83AA0D4-363E-974F-81EF-EA4B17728666}" type="slidenum">
              <a:rPr lang="en-US" altLang="en-US"/>
              <a:pPr/>
              <a:t>‹#›</a:t>
            </a:fld>
            <a:endParaRPr lang="en-US" altLang="en-US"/>
          </a:p>
        </p:txBody>
      </p:sp>
    </p:spTree>
    <p:extLst>
      <p:ext uri="{BB962C8B-B14F-4D97-AF65-F5344CB8AC3E}">
        <p14:creationId xmlns:p14="http://schemas.microsoft.com/office/powerpoint/2010/main" val="522937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B2E3693-9411-FB2C-AB2C-307B131ADACC}"/>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44FB882-7ADB-AE4D-B64B-4D9CB310115B}" type="datetimeFigureOut">
              <a:rPr lang="en-US"/>
              <a:pPr>
                <a:defRPr/>
              </a:pPr>
              <a:t>10/16/23</a:t>
            </a:fld>
            <a:endParaRPr lang="en-US"/>
          </a:p>
        </p:txBody>
      </p:sp>
      <p:sp>
        <p:nvSpPr>
          <p:cNvPr id="5" name="Footer Placeholder 4">
            <a:extLst>
              <a:ext uri="{FF2B5EF4-FFF2-40B4-BE49-F238E27FC236}">
                <a16:creationId xmlns:a16="http://schemas.microsoft.com/office/drawing/2014/main" id="{05AFF620-307D-1F12-E464-2BFA829F9CB8}"/>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0DF9777D-8438-C66A-DDEC-6BB5F72D6233}"/>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860D7EF3-0CD2-F448-967E-C65BE503B571}" type="slidenum">
              <a:rPr lang="en-US" altLang="en-US"/>
              <a:pPr/>
              <a:t>‹#›</a:t>
            </a:fld>
            <a:endParaRPr lang="en-US" altLang="en-US"/>
          </a:p>
        </p:txBody>
      </p:sp>
    </p:spTree>
    <p:extLst>
      <p:ext uri="{BB962C8B-B14F-4D97-AF65-F5344CB8AC3E}">
        <p14:creationId xmlns:p14="http://schemas.microsoft.com/office/powerpoint/2010/main" val="3937365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69EA4ED-B82E-DF28-1E56-B2F47D9F3226}"/>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F829DEDA-4BAD-5A41-8407-2EECF333D802}" type="datetimeFigureOut">
              <a:rPr lang="en-US"/>
              <a:pPr>
                <a:defRPr/>
              </a:pPr>
              <a:t>10/16/23</a:t>
            </a:fld>
            <a:endParaRPr lang="en-US"/>
          </a:p>
        </p:txBody>
      </p:sp>
      <p:sp>
        <p:nvSpPr>
          <p:cNvPr id="5" name="Footer Placeholder 4">
            <a:extLst>
              <a:ext uri="{FF2B5EF4-FFF2-40B4-BE49-F238E27FC236}">
                <a16:creationId xmlns:a16="http://schemas.microsoft.com/office/drawing/2014/main" id="{6143F4BC-2A31-45DA-D011-F95E3332C6C4}"/>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5B304899-7762-009E-F0F8-FE4DA03AE760}"/>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A1446F85-9A71-9A45-A069-3895197EF58B}" type="slidenum">
              <a:rPr lang="en-US" altLang="en-US"/>
              <a:pPr/>
              <a:t>‹#›</a:t>
            </a:fld>
            <a:endParaRPr lang="en-US" altLang="en-US"/>
          </a:p>
        </p:txBody>
      </p:sp>
    </p:spTree>
    <p:extLst>
      <p:ext uri="{BB962C8B-B14F-4D97-AF65-F5344CB8AC3E}">
        <p14:creationId xmlns:p14="http://schemas.microsoft.com/office/powerpoint/2010/main" val="4026548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E10025-99D3-316D-372E-45F1628688BB}"/>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9B4555D5-A09E-9F42-827A-9C1AC3AB6694}" type="datetimeFigureOut">
              <a:rPr lang="en-US"/>
              <a:pPr>
                <a:defRPr/>
              </a:pPr>
              <a:t>10/16/23</a:t>
            </a:fld>
            <a:endParaRPr lang="en-US"/>
          </a:p>
        </p:txBody>
      </p:sp>
      <p:sp>
        <p:nvSpPr>
          <p:cNvPr id="6" name="Footer Placeholder 5">
            <a:extLst>
              <a:ext uri="{FF2B5EF4-FFF2-40B4-BE49-F238E27FC236}">
                <a16:creationId xmlns:a16="http://schemas.microsoft.com/office/drawing/2014/main" id="{CDFCCDFB-EFD7-9BFD-1962-F2389FE24E7B}"/>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9DE8FA89-DFB0-63A5-E3B5-260C0C34555D}"/>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5DE00A10-0F57-644E-A313-FACAD8039436}" type="slidenum">
              <a:rPr lang="en-US" altLang="en-US"/>
              <a:pPr/>
              <a:t>‹#›</a:t>
            </a:fld>
            <a:endParaRPr lang="en-US" altLang="en-US"/>
          </a:p>
        </p:txBody>
      </p:sp>
    </p:spTree>
    <p:extLst>
      <p:ext uri="{BB962C8B-B14F-4D97-AF65-F5344CB8AC3E}">
        <p14:creationId xmlns:p14="http://schemas.microsoft.com/office/powerpoint/2010/main" val="1156860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503BE-EBC4-8FC9-A734-33EBAA8850A9}"/>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6F3C8E38-9B1C-F74B-AED6-BD57030F3D19}" type="datetimeFigureOut">
              <a:rPr lang="en-US"/>
              <a:pPr>
                <a:defRPr/>
              </a:pPr>
              <a:t>10/16/23</a:t>
            </a:fld>
            <a:endParaRPr lang="en-US"/>
          </a:p>
        </p:txBody>
      </p:sp>
      <p:sp>
        <p:nvSpPr>
          <p:cNvPr id="8" name="Footer Placeholder 7">
            <a:extLst>
              <a:ext uri="{FF2B5EF4-FFF2-40B4-BE49-F238E27FC236}">
                <a16:creationId xmlns:a16="http://schemas.microsoft.com/office/drawing/2014/main" id="{B1573AE9-DEA9-FBFC-4916-61D2D32FD89F}"/>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02DA94E7-02E1-3FF3-913A-8C71A2BA289F}"/>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62EEE5DE-D94E-6343-86B1-0E390E21F39A}" type="slidenum">
              <a:rPr lang="en-US" altLang="en-US"/>
              <a:pPr/>
              <a:t>‹#›</a:t>
            </a:fld>
            <a:endParaRPr lang="en-US" altLang="en-US"/>
          </a:p>
        </p:txBody>
      </p:sp>
    </p:spTree>
    <p:extLst>
      <p:ext uri="{BB962C8B-B14F-4D97-AF65-F5344CB8AC3E}">
        <p14:creationId xmlns:p14="http://schemas.microsoft.com/office/powerpoint/2010/main" val="4130815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6D223E-0895-9426-6EBA-4BE86E8BD158}"/>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78F09739-A368-B248-B57F-4F1A57616DAE}" type="datetimeFigureOut">
              <a:rPr lang="en-US"/>
              <a:pPr>
                <a:defRPr/>
              </a:pPr>
              <a:t>10/16/23</a:t>
            </a:fld>
            <a:endParaRPr lang="en-US"/>
          </a:p>
        </p:txBody>
      </p:sp>
      <p:sp>
        <p:nvSpPr>
          <p:cNvPr id="4" name="Footer Placeholder 3">
            <a:extLst>
              <a:ext uri="{FF2B5EF4-FFF2-40B4-BE49-F238E27FC236}">
                <a16:creationId xmlns:a16="http://schemas.microsoft.com/office/drawing/2014/main" id="{89684A66-5311-A98B-8CBA-D9BCBCDFB0C0}"/>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2E80B923-A448-3FC0-66C7-BCFCB20DB970}"/>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60DB720B-9462-0C4A-B0D0-E39306FBD8AA}" type="slidenum">
              <a:rPr lang="en-US" altLang="en-US"/>
              <a:pPr/>
              <a:t>‹#›</a:t>
            </a:fld>
            <a:endParaRPr lang="en-US" altLang="en-US"/>
          </a:p>
        </p:txBody>
      </p:sp>
    </p:spTree>
    <p:extLst>
      <p:ext uri="{BB962C8B-B14F-4D97-AF65-F5344CB8AC3E}">
        <p14:creationId xmlns:p14="http://schemas.microsoft.com/office/powerpoint/2010/main" val="366826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39A82-67C4-D5A5-F83F-533F25D0FD55}"/>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61CA9D2E-99B3-2A4E-9ACD-63E8FE2EEDDD}" type="datetimeFigureOut">
              <a:rPr lang="en-US"/>
              <a:pPr>
                <a:defRPr/>
              </a:pPr>
              <a:t>10/16/23</a:t>
            </a:fld>
            <a:endParaRPr lang="en-US"/>
          </a:p>
        </p:txBody>
      </p:sp>
      <p:sp>
        <p:nvSpPr>
          <p:cNvPr id="3" name="Footer Placeholder 2">
            <a:extLst>
              <a:ext uri="{FF2B5EF4-FFF2-40B4-BE49-F238E27FC236}">
                <a16:creationId xmlns:a16="http://schemas.microsoft.com/office/drawing/2014/main" id="{69311A60-6360-607A-CFE2-AE38CE9F0A8D}"/>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320B2632-C50C-C3A1-5832-3D9B4878C4F0}"/>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413FA185-12B4-FA4D-A424-00AECDA09D0B}" type="slidenum">
              <a:rPr lang="en-US" altLang="en-US"/>
              <a:pPr/>
              <a:t>‹#›</a:t>
            </a:fld>
            <a:endParaRPr lang="en-US" altLang="en-US"/>
          </a:p>
        </p:txBody>
      </p:sp>
    </p:spTree>
    <p:extLst>
      <p:ext uri="{BB962C8B-B14F-4D97-AF65-F5344CB8AC3E}">
        <p14:creationId xmlns:p14="http://schemas.microsoft.com/office/powerpoint/2010/main" val="19212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54DA09B-D99A-9CF2-3F0B-8D8CC4E10B93}"/>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29EB61B7-AF99-EC44-9559-A93509AB92AB}" type="datetimeFigureOut">
              <a:rPr lang="en-US"/>
              <a:pPr>
                <a:defRPr/>
              </a:pPr>
              <a:t>10/16/23</a:t>
            </a:fld>
            <a:endParaRPr lang="en-US"/>
          </a:p>
        </p:txBody>
      </p:sp>
      <p:sp>
        <p:nvSpPr>
          <p:cNvPr id="6" name="Footer Placeholder 5">
            <a:extLst>
              <a:ext uri="{FF2B5EF4-FFF2-40B4-BE49-F238E27FC236}">
                <a16:creationId xmlns:a16="http://schemas.microsoft.com/office/drawing/2014/main" id="{B7A21DFE-E31F-5C1D-655F-2B13E31F782A}"/>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82E32D92-4AC7-866E-2D15-3246873B7E34}"/>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5745F74D-89EC-E84B-BE7F-3FA0E069FA86}" type="slidenum">
              <a:rPr lang="en-US" altLang="en-US"/>
              <a:pPr/>
              <a:t>‹#›</a:t>
            </a:fld>
            <a:endParaRPr lang="en-US" altLang="en-US"/>
          </a:p>
        </p:txBody>
      </p:sp>
    </p:spTree>
    <p:extLst>
      <p:ext uri="{BB962C8B-B14F-4D97-AF65-F5344CB8AC3E}">
        <p14:creationId xmlns:p14="http://schemas.microsoft.com/office/powerpoint/2010/main" val="302143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C64110A-8BD4-B7C6-30C0-2F809DE6B4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3F507E1-8957-8953-D344-BDD72D2F3B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4057436-D662-1012-EE4B-7B0E3453148E}"/>
              </a:ext>
            </a:extLst>
          </p:cNvPr>
          <p:cNvSpPr>
            <a:spLocks noGrp="1" noChangeArrowheads="1"/>
          </p:cNvSpPr>
          <p:nvPr>
            <p:ph type="sldNum" sz="quarter" idx="12"/>
          </p:nvPr>
        </p:nvSpPr>
        <p:spPr>
          <a:ln/>
        </p:spPr>
        <p:txBody>
          <a:bodyPr/>
          <a:lstStyle>
            <a:lvl1pPr>
              <a:defRPr/>
            </a:lvl1pPr>
          </a:lstStyle>
          <a:p>
            <a:fld id="{DD7507B2-5C50-0945-B367-24ABECCBE7CD}" type="slidenum">
              <a:rPr lang="en-US" altLang="en-US"/>
              <a:pPr/>
              <a:t>‹#›</a:t>
            </a:fld>
            <a:endParaRPr lang="en-US" altLang="en-US"/>
          </a:p>
        </p:txBody>
      </p:sp>
    </p:spTree>
    <p:extLst>
      <p:ext uri="{BB962C8B-B14F-4D97-AF65-F5344CB8AC3E}">
        <p14:creationId xmlns:p14="http://schemas.microsoft.com/office/powerpoint/2010/main" val="3422230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0786446-C48C-E376-F027-73F737D15121}"/>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FEFA28D6-6963-0143-B0B0-DA9DFCF0D337}" type="datetimeFigureOut">
              <a:rPr lang="en-US"/>
              <a:pPr>
                <a:defRPr/>
              </a:pPr>
              <a:t>10/16/23</a:t>
            </a:fld>
            <a:endParaRPr lang="en-US"/>
          </a:p>
        </p:txBody>
      </p:sp>
      <p:sp>
        <p:nvSpPr>
          <p:cNvPr id="6" name="Footer Placeholder 5">
            <a:extLst>
              <a:ext uri="{FF2B5EF4-FFF2-40B4-BE49-F238E27FC236}">
                <a16:creationId xmlns:a16="http://schemas.microsoft.com/office/drawing/2014/main" id="{9A0F804C-7E4C-BD23-0113-E8D6D736AE6F}"/>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6D82DC9A-5285-2DC4-5A18-5EBFB44718F5}"/>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1FA6ED7E-FB14-9E4A-BDDC-9785419AB176}" type="slidenum">
              <a:rPr lang="en-US" altLang="en-US"/>
              <a:pPr/>
              <a:t>‹#›</a:t>
            </a:fld>
            <a:endParaRPr lang="en-US" altLang="en-US"/>
          </a:p>
        </p:txBody>
      </p:sp>
    </p:spTree>
    <p:extLst>
      <p:ext uri="{BB962C8B-B14F-4D97-AF65-F5344CB8AC3E}">
        <p14:creationId xmlns:p14="http://schemas.microsoft.com/office/powerpoint/2010/main" val="2287163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8EAC1-2730-0CA9-71CB-3FFED1243468}"/>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8E08BEDD-EA37-6844-9C28-149B09EF7F4F}" type="datetimeFigureOut">
              <a:rPr lang="en-US"/>
              <a:pPr>
                <a:defRPr/>
              </a:pPr>
              <a:t>10/16/23</a:t>
            </a:fld>
            <a:endParaRPr lang="en-US"/>
          </a:p>
        </p:txBody>
      </p:sp>
      <p:sp>
        <p:nvSpPr>
          <p:cNvPr id="5" name="Footer Placeholder 4">
            <a:extLst>
              <a:ext uri="{FF2B5EF4-FFF2-40B4-BE49-F238E27FC236}">
                <a16:creationId xmlns:a16="http://schemas.microsoft.com/office/drawing/2014/main" id="{679D74F3-56D4-3FAA-FAD9-3B3F1D4B60CA}"/>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F4D5FEEA-8C75-1360-8EDE-4E8063102E1D}"/>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04F79A87-4F74-E742-AA5D-D0059F904ED2}" type="slidenum">
              <a:rPr lang="en-US" altLang="en-US"/>
              <a:pPr/>
              <a:t>‹#›</a:t>
            </a:fld>
            <a:endParaRPr lang="en-US" altLang="en-US"/>
          </a:p>
        </p:txBody>
      </p:sp>
    </p:spTree>
    <p:extLst>
      <p:ext uri="{BB962C8B-B14F-4D97-AF65-F5344CB8AC3E}">
        <p14:creationId xmlns:p14="http://schemas.microsoft.com/office/powerpoint/2010/main" val="3427564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CB455-55B3-B583-A388-1BBCFDDB69AC}"/>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9B96713A-04AC-0746-9535-0369B647387F}" type="datetimeFigureOut">
              <a:rPr lang="en-US"/>
              <a:pPr>
                <a:defRPr/>
              </a:pPr>
              <a:t>10/16/23</a:t>
            </a:fld>
            <a:endParaRPr lang="en-US"/>
          </a:p>
        </p:txBody>
      </p:sp>
      <p:sp>
        <p:nvSpPr>
          <p:cNvPr id="5" name="Footer Placeholder 4">
            <a:extLst>
              <a:ext uri="{FF2B5EF4-FFF2-40B4-BE49-F238E27FC236}">
                <a16:creationId xmlns:a16="http://schemas.microsoft.com/office/drawing/2014/main" id="{5DDC7B28-CE7F-7987-8666-BF46142DD23D}"/>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BE5448F0-78B2-CFCF-3F29-1C7279C89F55}"/>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fld id="{9EEF3FF5-B94C-D94B-82EB-7D56F8FD4DB3}" type="slidenum">
              <a:rPr lang="en-US" altLang="en-US"/>
              <a:pPr/>
              <a:t>‹#›</a:t>
            </a:fld>
            <a:endParaRPr lang="en-US" altLang="en-US"/>
          </a:p>
        </p:txBody>
      </p:sp>
    </p:spTree>
    <p:extLst>
      <p:ext uri="{BB962C8B-B14F-4D97-AF65-F5344CB8AC3E}">
        <p14:creationId xmlns:p14="http://schemas.microsoft.com/office/powerpoint/2010/main" val="2741897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a:t>Click to edit Master title style</a:t>
            </a:r>
          </a:p>
        </p:txBody>
      </p:sp>
      <p:sp>
        <p:nvSpPr>
          <p:cNvPr id="3" name="Text Placeholder 2"/>
          <p:cNvSpPr>
            <a:spLocks noGrp="1"/>
          </p:cNvSpPr>
          <p:nvPr>
            <p:ph type="body" sz="half" idx="1"/>
          </p:nvPr>
        </p:nvSpPr>
        <p:spPr>
          <a:xfrm>
            <a:off x="950913" y="1504950"/>
            <a:ext cx="3752850" cy="459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504950"/>
            <a:ext cx="3754437"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3876675"/>
            <a:ext cx="3754437" cy="221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0550770-2BB3-86C9-4336-05119E05EEAE}"/>
              </a:ext>
            </a:extLst>
          </p:cNvPr>
          <p:cNvSpPr>
            <a:spLocks noGrp="1" noChangeArrowheads="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Footer Placeholder 6">
            <a:extLst>
              <a:ext uri="{FF2B5EF4-FFF2-40B4-BE49-F238E27FC236}">
                <a16:creationId xmlns:a16="http://schemas.microsoft.com/office/drawing/2014/main" id="{E69AB4A5-D2BE-5D2B-6F9C-43C436A0F13B}"/>
              </a:ext>
            </a:extLst>
          </p:cNvPr>
          <p:cNvSpPr>
            <a:spLocks noGrp="1" noChangeArrowheads="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en-US"/>
              <a:t>Youth@Work - Talking Safety</a:t>
            </a:r>
          </a:p>
        </p:txBody>
      </p:sp>
      <p:sp>
        <p:nvSpPr>
          <p:cNvPr id="8" name="Slide Number Placeholder 7">
            <a:extLst>
              <a:ext uri="{FF2B5EF4-FFF2-40B4-BE49-F238E27FC236}">
                <a16:creationId xmlns:a16="http://schemas.microsoft.com/office/drawing/2014/main" id="{C3CD393B-720F-B421-DC34-D0142ECC7E01}"/>
              </a:ext>
            </a:extLst>
          </p:cNvPr>
          <p:cNvSpPr>
            <a:spLocks noGrp="1" noChangeArrowheads="1"/>
          </p:cNvSpPr>
          <p:nvPr>
            <p:ph type="sldNum" sz="quarter" idx="12"/>
          </p:nvPr>
        </p:nvSpPr>
        <p:spPr/>
        <p:txBody>
          <a:bodyPr/>
          <a:lstStyle>
            <a:lvl1pPr eaLnBrk="0" hangingPunct="0">
              <a:defRPr>
                <a:latin typeface="Times New Roman" panose="02020603050405020304" pitchFamily="18" charset="0"/>
              </a:defRPr>
            </a:lvl1pPr>
          </a:lstStyle>
          <a:p>
            <a:fld id="{7B0E31BE-135F-6745-AE8E-3B6B112F8E8C}" type="slidenum">
              <a:rPr lang="en-US" altLang="en-US"/>
              <a:pPr/>
              <a:t>‹#›</a:t>
            </a:fld>
            <a:endParaRPr lang="en-US" altLang="en-US"/>
          </a:p>
        </p:txBody>
      </p:sp>
    </p:spTree>
    <p:extLst>
      <p:ext uri="{BB962C8B-B14F-4D97-AF65-F5344CB8AC3E}">
        <p14:creationId xmlns:p14="http://schemas.microsoft.com/office/powerpoint/2010/main" val="4157517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AE0929-FC1B-E7D7-9E50-D160CBA1BD50}"/>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Rectangle 2">
            <a:extLst>
              <a:ext uri="{FF2B5EF4-FFF2-40B4-BE49-F238E27FC236}">
                <a16:creationId xmlns:a16="http://schemas.microsoft.com/office/drawing/2014/main" id="{09C44EBA-C510-DE28-4743-FB18600222BD}"/>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Rectangle 3">
            <a:extLst>
              <a:ext uri="{FF2B5EF4-FFF2-40B4-BE49-F238E27FC236}">
                <a16:creationId xmlns:a16="http://schemas.microsoft.com/office/drawing/2014/main" id="{4508F0CC-C043-F9D6-7962-73A3F7D53B85}"/>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a:extLst>
              <a:ext uri="{FF2B5EF4-FFF2-40B4-BE49-F238E27FC236}">
                <a16:creationId xmlns:a16="http://schemas.microsoft.com/office/drawing/2014/main" id="{BA74020E-DF33-471C-5BDC-6F79DD29CC60}"/>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6CF505B9-C489-7C47-84C3-9B549650B1BD}" type="datetimeFigureOut">
              <a:rPr lang="en-US"/>
              <a:pPr>
                <a:defRPr/>
              </a:pPr>
              <a:t>10/16/23</a:t>
            </a:fld>
            <a:endParaRPr lang="en-US"/>
          </a:p>
        </p:txBody>
      </p:sp>
      <p:sp>
        <p:nvSpPr>
          <p:cNvPr id="6" name="Footer Placeholder 16">
            <a:extLst>
              <a:ext uri="{FF2B5EF4-FFF2-40B4-BE49-F238E27FC236}">
                <a16:creationId xmlns:a16="http://schemas.microsoft.com/office/drawing/2014/main" id="{ED42F81B-3E82-EABA-0873-2B6F13631D04}"/>
              </a:ext>
            </a:extLst>
          </p:cNvPr>
          <p:cNvSpPr>
            <a:spLocks noGrp="1"/>
          </p:cNvSpPr>
          <p:nvPr>
            <p:ph type="ftr" sz="quarter" idx="11"/>
          </p:nvPr>
        </p:nvSpPr>
        <p:spPr>
          <a:xfrm>
            <a:off x="2085975" y="236538"/>
            <a:ext cx="5867400" cy="365125"/>
          </a:xfrm>
        </p:spPr>
        <p:txBody>
          <a:bodyPr/>
          <a:lstStyle>
            <a:lvl1pPr algn="r">
              <a:defRPr>
                <a:solidFill>
                  <a:srgbClr val="EBDDC3"/>
                </a:solidFill>
              </a:defRPr>
            </a:lvl1pPr>
          </a:lstStyle>
          <a:p>
            <a:pPr>
              <a:defRPr/>
            </a:pPr>
            <a:endParaRPr lang="en-US"/>
          </a:p>
        </p:txBody>
      </p:sp>
      <p:sp>
        <p:nvSpPr>
          <p:cNvPr id="7" name="Slide Number Placeholder 28">
            <a:extLst>
              <a:ext uri="{FF2B5EF4-FFF2-40B4-BE49-F238E27FC236}">
                <a16:creationId xmlns:a16="http://schemas.microsoft.com/office/drawing/2014/main" id="{F199266F-3F4E-A315-5021-E691E6141898}"/>
              </a:ext>
            </a:extLst>
          </p:cNvPr>
          <p:cNvSpPr>
            <a:spLocks noGrp="1"/>
          </p:cNvSpPr>
          <p:nvPr>
            <p:ph type="sldNum" sz="quarter" idx="12"/>
          </p:nvPr>
        </p:nvSpPr>
        <p:spPr>
          <a:xfrm>
            <a:off x="8001000" y="228600"/>
            <a:ext cx="838200" cy="381000"/>
          </a:xfrm>
        </p:spPr>
        <p:txBody>
          <a:bodyPr/>
          <a:lstStyle>
            <a:lvl1pPr>
              <a:defRPr>
                <a:solidFill>
                  <a:srgbClr val="EBDDC3"/>
                </a:solidFill>
              </a:defRPr>
            </a:lvl1pPr>
          </a:lstStyle>
          <a:p>
            <a:fld id="{A91BCCCF-D92E-F042-A1BF-2EB515BA5117}" type="slidenum">
              <a:rPr lang="en-US" altLang="en-US"/>
              <a:pPr/>
              <a:t>‹#›</a:t>
            </a:fld>
            <a:endParaRPr lang="en-US" altLang="en-US"/>
          </a:p>
        </p:txBody>
      </p:sp>
    </p:spTree>
    <p:extLst>
      <p:ext uri="{BB962C8B-B14F-4D97-AF65-F5344CB8AC3E}">
        <p14:creationId xmlns:p14="http://schemas.microsoft.com/office/powerpoint/2010/main" val="166036146"/>
      </p:ext>
    </p:extLst>
  </p:cSld>
  <p:clrMapOvr>
    <a:overrideClrMapping bg1="dk1" tx1="lt1" bg2="dk2" tx2="lt2" accent1="accent1" accent2="accent2" accent3="accent3" accent4="accent4" accent5="accent5" accent6="accent6" hlink="hlink" folHlink="folHlink"/>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67C5643D-3DEE-5E7C-B5F5-2B09F5273FBA}"/>
              </a:ext>
            </a:extLst>
          </p:cNvPr>
          <p:cNvSpPr>
            <a:spLocks noGrp="1"/>
          </p:cNvSpPr>
          <p:nvPr>
            <p:ph type="dt" sz="half" idx="10"/>
          </p:nvPr>
        </p:nvSpPr>
        <p:spPr/>
        <p:txBody>
          <a:bodyPr/>
          <a:lstStyle>
            <a:lvl1pPr>
              <a:defRPr/>
            </a:lvl1pPr>
          </a:lstStyle>
          <a:p>
            <a:pPr>
              <a:defRPr/>
            </a:pPr>
            <a:fld id="{C5E11ED6-717E-6748-8304-881F9C67C3E2}" type="datetimeFigureOut">
              <a:rPr lang="en-US"/>
              <a:pPr>
                <a:defRPr/>
              </a:pPr>
              <a:t>10/16/23</a:t>
            </a:fld>
            <a:endParaRPr lang="en-US"/>
          </a:p>
        </p:txBody>
      </p:sp>
      <p:sp>
        <p:nvSpPr>
          <p:cNvPr id="4" name="Footer Placeholder 2">
            <a:extLst>
              <a:ext uri="{FF2B5EF4-FFF2-40B4-BE49-F238E27FC236}">
                <a16:creationId xmlns:a16="http://schemas.microsoft.com/office/drawing/2014/main" id="{72445638-F5E1-927B-C6EC-14BB06D4B2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7073A027-D16A-782F-14FC-E15C7CCE46D5}"/>
              </a:ext>
            </a:extLst>
          </p:cNvPr>
          <p:cNvSpPr>
            <a:spLocks noGrp="1"/>
          </p:cNvSpPr>
          <p:nvPr>
            <p:ph type="sldNum" sz="quarter" idx="12"/>
          </p:nvPr>
        </p:nvSpPr>
        <p:spPr/>
        <p:txBody>
          <a:bodyPr/>
          <a:lstStyle>
            <a:lvl1pPr>
              <a:defRPr/>
            </a:lvl1pPr>
          </a:lstStyle>
          <a:p>
            <a:fld id="{9DE2DFAF-5525-A44B-8FCF-53CCEC920469}" type="slidenum">
              <a:rPr lang="en-US" altLang="en-US"/>
              <a:pPr/>
              <a:t>‹#›</a:t>
            </a:fld>
            <a:endParaRPr lang="en-US" altLang="en-US"/>
          </a:p>
        </p:txBody>
      </p:sp>
    </p:spTree>
    <p:extLst>
      <p:ext uri="{BB962C8B-B14F-4D97-AF65-F5344CB8AC3E}">
        <p14:creationId xmlns:p14="http://schemas.microsoft.com/office/powerpoint/2010/main" val="2774153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BB3CB8-42A9-282C-D1C3-65B902EB7DF5}"/>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a:extLst>
              <a:ext uri="{FF2B5EF4-FFF2-40B4-BE49-F238E27FC236}">
                <a16:creationId xmlns:a16="http://schemas.microsoft.com/office/drawing/2014/main" id="{5B4F97AA-ACE1-DE03-698C-3D43786B5353}"/>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16D41D12-4DD8-A547-7E8A-0A095C9E7567}"/>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86B46BED-F24E-0377-5210-8B715BCBFD87}"/>
              </a:ext>
            </a:extLst>
          </p:cNvPr>
          <p:cNvSpPr>
            <a:spLocks noGrp="1"/>
          </p:cNvSpPr>
          <p:nvPr>
            <p:ph type="dt" sz="half" idx="10"/>
          </p:nvPr>
        </p:nvSpPr>
        <p:spPr/>
        <p:txBody>
          <a:bodyPr/>
          <a:lstStyle>
            <a:lvl1pPr>
              <a:defRPr/>
            </a:lvl1pPr>
          </a:lstStyle>
          <a:p>
            <a:pPr>
              <a:defRPr/>
            </a:pPr>
            <a:fld id="{7DEEA69B-B379-2D4A-8BC2-838E6CD06A07}" type="datetimeFigureOut">
              <a:rPr lang="en-US"/>
              <a:pPr>
                <a:defRPr/>
              </a:pPr>
              <a:t>10/16/23</a:t>
            </a:fld>
            <a:endParaRPr lang="en-US"/>
          </a:p>
        </p:txBody>
      </p:sp>
      <p:sp>
        <p:nvSpPr>
          <p:cNvPr id="8" name="Slide Number Placeholder 12">
            <a:extLst>
              <a:ext uri="{FF2B5EF4-FFF2-40B4-BE49-F238E27FC236}">
                <a16:creationId xmlns:a16="http://schemas.microsoft.com/office/drawing/2014/main" id="{774664D8-1C85-13BC-E205-A57D9F9817C3}"/>
              </a:ext>
            </a:extLst>
          </p:cNvPr>
          <p:cNvSpPr>
            <a:spLocks noGrp="1"/>
          </p:cNvSpPr>
          <p:nvPr>
            <p:ph type="sldNum" sz="quarter" idx="11"/>
          </p:nvPr>
        </p:nvSpPr>
        <p:spPr>
          <a:xfrm>
            <a:off x="0" y="1752600"/>
            <a:ext cx="1295400" cy="701675"/>
          </a:xfrm>
        </p:spPr>
        <p:txBody>
          <a:bodyPr>
            <a:noAutofit/>
          </a:bodyPr>
          <a:lstStyle>
            <a:lvl1pPr>
              <a:defRPr sz="2400"/>
            </a:lvl1pPr>
          </a:lstStyle>
          <a:p>
            <a:fld id="{D9DFCC7A-1CF8-504D-B3CB-104C044496CC}" type="slidenum">
              <a:rPr lang="en-US" altLang="en-US"/>
              <a:pPr/>
              <a:t>‹#›</a:t>
            </a:fld>
            <a:endParaRPr lang="en-US" altLang="en-US"/>
          </a:p>
        </p:txBody>
      </p:sp>
      <p:sp>
        <p:nvSpPr>
          <p:cNvPr id="9" name="Footer Placeholder 13">
            <a:extLst>
              <a:ext uri="{FF2B5EF4-FFF2-40B4-BE49-F238E27FC236}">
                <a16:creationId xmlns:a16="http://schemas.microsoft.com/office/drawing/2014/main" id="{6A093A41-D628-5E91-B48B-73933D686FB7}"/>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78014125"/>
      </p:ext>
    </p:extLst>
  </p:cSld>
  <p:clrMapOvr>
    <a:overrideClrMapping bg1="lt1" tx1="dk1" bg2="lt2" tx2="dk2" accent1="accent1" accent2="accent2" accent3="accent3" accent4="accent4" accent5="accent5" accent6="accent6" hlink="hlink" folHlink="folHlink"/>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7">
            <a:extLst>
              <a:ext uri="{FF2B5EF4-FFF2-40B4-BE49-F238E27FC236}">
                <a16:creationId xmlns:a16="http://schemas.microsoft.com/office/drawing/2014/main" id="{84C6A162-51A8-D8EC-E81B-50BB8A05C86B}"/>
              </a:ext>
            </a:extLst>
          </p:cNvPr>
          <p:cNvSpPr>
            <a:spLocks noGrp="1"/>
          </p:cNvSpPr>
          <p:nvPr>
            <p:ph type="dt" sz="half" idx="10"/>
          </p:nvPr>
        </p:nvSpPr>
        <p:spPr/>
        <p:txBody>
          <a:bodyPr rtlCol="0"/>
          <a:lstStyle>
            <a:lvl1pPr>
              <a:defRPr/>
            </a:lvl1pPr>
          </a:lstStyle>
          <a:p>
            <a:pPr>
              <a:defRPr/>
            </a:pPr>
            <a:fld id="{F215A89B-25BD-F14D-ACDF-681AC1C06F4F}" type="datetimeFigureOut">
              <a:rPr lang="en-US"/>
              <a:pPr>
                <a:defRPr/>
              </a:pPr>
              <a:t>10/16/23</a:t>
            </a:fld>
            <a:endParaRPr lang="en-US"/>
          </a:p>
        </p:txBody>
      </p:sp>
      <p:sp>
        <p:nvSpPr>
          <p:cNvPr id="4" name="Slide Number Placeholder 9">
            <a:extLst>
              <a:ext uri="{FF2B5EF4-FFF2-40B4-BE49-F238E27FC236}">
                <a16:creationId xmlns:a16="http://schemas.microsoft.com/office/drawing/2014/main" id="{723EA5EA-78B9-C1E4-DEC5-C06F384F17A1}"/>
              </a:ext>
            </a:extLst>
          </p:cNvPr>
          <p:cNvSpPr>
            <a:spLocks noGrp="1"/>
          </p:cNvSpPr>
          <p:nvPr>
            <p:ph type="sldNum" sz="quarter" idx="11"/>
          </p:nvPr>
        </p:nvSpPr>
        <p:spPr/>
        <p:txBody>
          <a:bodyPr/>
          <a:lstStyle>
            <a:lvl1pPr>
              <a:defRPr/>
            </a:lvl1pPr>
          </a:lstStyle>
          <a:p>
            <a:fld id="{DBEDDEF2-CE17-0142-AC19-AA444CE66013}" type="slidenum">
              <a:rPr lang="en-US" altLang="en-US"/>
              <a:pPr/>
              <a:t>‹#›</a:t>
            </a:fld>
            <a:endParaRPr lang="en-US" altLang="en-US"/>
          </a:p>
        </p:txBody>
      </p:sp>
      <p:sp>
        <p:nvSpPr>
          <p:cNvPr id="5" name="Footer Placeholder 11">
            <a:extLst>
              <a:ext uri="{FF2B5EF4-FFF2-40B4-BE49-F238E27FC236}">
                <a16:creationId xmlns:a16="http://schemas.microsoft.com/office/drawing/2014/main" id="{F3C6F684-D7EC-66FA-FF86-1E099460ABDD}"/>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56653154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3" name="Date Placeholder 9">
            <a:extLst>
              <a:ext uri="{FF2B5EF4-FFF2-40B4-BE49-F238E27FC236}">
                <a16:creationId xmlns:a16="http://schemas.microsoft.com/office/drawing/2014/main" id="{2E6E839C-120A-614B-3E2A-1B8D0FA7056F}"/>
              </a:ext>
            </a:extLst>
          </p:cNvPr>
          <p:cNvSpPr>
            <a:spLocks noGrp="1"/>
          </p:cNvSpPr>
          <p:nvPr>
            <p:ph type="dt" sz="half" idx="10"/>
          </p:nvPr>
        </p:nvSpPr>
        <p:spPr/>
        <p:txBody>
          <a:bodyPr rtlCol="0"/>
          <a:lstStyle>
            <a:lvl1pPr>
              <a:defRPr/>
            </a:lvl1pPr>
          </a:lstStyle>
          <a:p>
            <a:pPr>
              <a:defRPr/>
            </a:pPr>
            <a:fld id="{50364DE5-BA07-5D4F-AABB-3C37F1EEFEED}" type="datetimeFigureOut">
              <a:rPr lang="en-US"/>
              <a:pPr>
                <a:defRPr/>
              </a:pPr>
              <a:t>10/16/23</a:t>
            </a:fld>
            <a:endParaRPr lang="en-US"/>
          </a:p>
        </p:txBody>
      </p:sp>
      <p:sp>
        <p:nvSpPr>
          <p:cNvPr id="4" name="Slide Number Placeholder 11">
            <a:extLst>
              <a:ext uri="{FF2B5EF4-FFF2-40B4-BE49-F238E27FC236}">
                <a16:creationId xmlns:a16="http://schemas.microsoft.com/office/drawing/2014/main" id="{930DAF6D-6511-2570-C024-843F6F86C113}"/>
              </a:ext>
            </a:extLst>
          </p:cNvPr>
          <p:cNvSpPr>
            <a:spLocks noGrp="1"/>
          </p:cNvSpPr>
          <p:nvPr>
            <p:ph type="sldNum" sz="quarter" idx="11"/>
          </p:nvPr>
        </p:nvSpPr>
        <p:spPr/>
        <p:txBody>
          <a:bodyPr/>
          <a:lstStyle>
            <a:lvl1pPr>
              <a:defRPr/>
            </a:lvl1pPr>
          </a:lstStyle>
          <a:p>
            <a:fld id="{6C2A894D-C189-F942-8DF0-FA482E1A0902}" type="slidenum">
              <a:rPr lang="en-US" altLang="en-US"/>
              <a:pPr/>
              <a:t>‹#›</a:t>
            </a:fld>
            <a:endParaRPr lang="en-US" altLang="en-US"/>
          </a:p>
        </p:txBody>
      </p:sp>
      <p:sp>
        <p:nvSpPr>
          <p:cNvPr id="5" name="Footer Placeholder 13">
            <a:extLst>
              <a:ext uri="{FF2B5EF4-FFF2-40B4-BE49-F238E27FC236}">
                <a16:creationId xmlns:a16="http://schemas.microsoft.com/office/drawing/2014/main" id="{A7C86924-78C3-10B4-3308-2CFCC59293E6}"/>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16452712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02609552-9CE9-F837-DC8B-28606B6EE164}"/>
              </a:ext>
            </a:extLst>
          </p:cNvPr>
          <p:cNvSpPr>
            <a:spLocks noGrp="1"/>
          </p:cNvSpPr>
          <p:nvPr>
            <p:ph type="dt" sz="half" idx="10"/>
          </p:nvPr>
        </p:nvSpPr>
        <p:spPr/>
        <p:txBody>
          <a:bodyPr/>
          <a:lstStyle>
            <a:lvl1pPr>
              <a:defRPr/>
            </a:lvl1pPr>
          </a:lstStyle>
          <a:p>
            <a:pPr>
              <a:defRPr/>
            </a:pPr>
            <a:fld id="{A87E26EA-E721-EE47-B4C4-D5657471A3E3}" type="datetimeFigureOut">
              <a:rPr lang="en-US"/>
              <a:pPr>
                <a:defRPr/>
              </a:pPr>
              <a:t>10/16/23</a:t>
            </a:fld>
            <a:endParaRPr lang="en-US"/>
          </a:p>
        </p:txBody>
      </p:sp>
      <p:sp>
        <p:nvSpPr>
          <p:cNvPr id="4" name="Footer Placeholder 2">
            <a:extLst>
              <a:ext uri="{FF2B5EF4-FFF2-40B4-BE49-F238E27FC236}">
                <a16:creationId xmlns:a16="http://schemas.microsoft.com/office/drawing/2014/main" id="{A31A4F8E-BC40-3294-91BD-E51DA262D2C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C41D10AD-9A6C-5006-45EA-42D488DE3B31}"/>
              </a:ext>
            </a:extLst>
          </p:cNvPr>
          <p:cNvSpPr>
            <a:spLocks noGrp="1"/>
          </p:cNvSpPr>
          <p:nvPr>
            <p:ph type="sldNum" sz="quarter" idx="12"/>
          </p:nvPr>
        </p:nvSpPr>
        <p:spPr/>
        <p:txBody>
          <a:bodyPr/>
          <a:lstStyle>
            <a:lvl1pPr>
              <a:defRPr/>
            </a:lvl1pPr>
          </a:lstStyle>
          <a:p>
            <a:fld id="{07A5AAD8-5AC5-2947-8BA6-25FEC21754F8}" type="slidenum">
              <a:rPr lang="en-US" altLang="en-US"/>
              <a:pPr/>
              <a:t>‹#›</a:t>
            </a:fld>
            <a:endParaRPr lang="en-US" altLang="en-US"/>
          </a:p>
        </p:txBody>
      </p:sp>
    </p:spTree>
    <p:extLst>
      <p:ext uri="{BB962C8B-B14F-4D97-AF65-F5344CB8AC3E}">
        <p14:creationId xmlns:p14="http://schemas.microsoft.com/office/powerpoint/2010/main" val="190101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BCEBD56-B407-F2F2-532D-D828D1AC6B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CA87E70-7106-0FB4-95F9-B86570E06A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C8F85C5-34F1-3BF4-E2BE-A7DB43C242ED}"/>
              </a:ext>
            </a:extLst>
          </p:cNvPr>
          <p:cNvSpPr>
            <a:spLocks noGrp="1" noChangeArrowheads="1"/>
          </p:cNvSpPr>
          <p:nvPr>
            <p:ph type="sldNum" sz="quarter" idx="12"/>
          </p:nvPr>
        </p:nvSpPr>
        <p:spPr>
          <a:ln/>
        </p:spPr>
        <p:txBody>
          <a:bodyPr/>
          <a:lstStyle>
            <a:lvl1pPr>
              <a:defRPr/>
            </a:lvl1pPr>
          </a:lstStyle>
          <a:p>
            <a:fld id="{C32D294A-C66F-D64E-9DE6-32144A6295B4}" type="slidenum">
              <a:rPr lang="en-US" altLang="en-US"/>
              <a:pPr/>
              <a:t>‹#›</a:t>
            </a:fld>
            <a:endParaRPr lang="en-US" altLang="en-US"/>
          </a:p>
        </p:txBody>
      </p:sp>
    </p:spTree>
    <p:extLst>
      <p:ext uri="{BB962C8B-B14F-4D97-AF65-F5344CB8AC3E}">
        <p14:creationId xmlns:p14="http://schemas.microsoft.com/office/powerpoint/2010/main" val="4117619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054F85-4983-9799-9BC5-AF2D627DE4B2}"/>
              </a:ext>
            </a:extLst>
          </p:cNvPr>
          <p:cNvSpPr>
            <a:spLocks noGrp="1"/>
          </p:cNvSpPr>
          <p:nvPr>
            <p:ph type="dt" sz="half" idx="10"/>
          </p:nvPr>
        </p:nvSpPr>
        <p:spPr/>
        <p:txBody>
          <a:bodyPr/>
          <a:lstStyle>
            <a:lvl1pPr>
              <a:defRPr/>
            </a:lvl1pPr>
          </a:lstStyle>
          <a:p>
            <a:pPr>
              <a:defRPr/>
            </a:pPr>
            <a:fld id="{5B730351-C556-244D-8370-2C2ECBA51268}" type="datetimeFigureOut">
              <a:rPr lang="en-US"/>
              <a:pPr>
                <a:defRPr/>
              </a:pPr>
              <a:t>10/16/23</a:t>
            </a:fld>
            <a:endParaRPr lang="en-US"/>
          </a:p>
        </p:txBody>
      </p:sp>
      <p:sp>
        <p:nvSpPr>
          <p:cNvPr id="3" name="Footer Placeholder 2">
            <a:extLst>
              <a:ext uri="{FF2B5EF4-FFF2-40B4-BE49-F238E27FC236}">
                <a16:creationId xmlns:a16="http://schemas.microsoft.com/office/drawing/2014/main" id="{13360FA3-23CE-669D-E0CD-06629203D6C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66380CC1-14CC-5756-8F7C-17BFE71AB554}"/>
              </a:ext>
            </a:extLst>
          </p:cNvPr>
          <p:cNvSpPr>
            <a:spLocks noGrp="1"/>
          </p:cNvSpPr>
          <p:nvPr>
            <p:ph type="sldNum" sz="quarter" idx="12"/>
          </p:nvPr>
        </p:nvSpPr>
        <p:spPr>
          <a:xfrm>
            <a:off x="0" y="6248400"/>
            <a:ext cx="533400" cy="381000"/>
          </a:xfrm>
        </p:spPr>
        <p:txBody>
          <a:bodyPr/>
          <a:lstStyle>
            <a:lvl1pPr>
              <a:defRPr>
                <a:solidFill>
                  <a:srgbClr val="775F55"/>
                </a:solidFill>
              </a:defRPr>
            </a:lvl1pPr>
          </a:lstStyle>
          <a:p>
            <a:fld id="{798ADF74-8210-DA48-BCBE-06B137EC8E36}" type="slidenum">
              <a:rPr lang="en-US" altLang="en-US"/>
              <a:pPr/>
              <a:t>‹#›</a:t>
            </a:fld>
            <a:endParaRPr lang="en-US" altLang="en-US"/>
          </a:p>
        </p:txBody>
      </p:sp>
    </p:spTree>
    <p:extLst>
      <p:ext uri="{BB962C8B-B14F-4D97-AF65-F5344CB8AC3E}">
        <p14:creationId xmlns:p14="http://schemas.microsoft.com/office/powerpoint/2010/main" val="91748984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8AB767B-2A42-CD28-8189-11F0E61FECEC}"/>
              </a:ext>
            </a:extLst>
          </p:cNvPr>
          <p:cNvSpPr>
            <a:spLocks noGrp="1"/>
          </p:cNvSpPr>
          <p:nvPr>
            <p:ph type="dt" sz="half" idx="10"/>
          </p:nvPr>
        </p:nvSpPr>
        <p:spPr/>
        <p:txBody>
          <a:bodyPr/>
          <a:lstStyle>
            <a:lvl1pPr>
              <a:defRPr/>
            </a:lvl1pPr>
          </a:lstStyle>
          <a:p>
            <a:pPr>
              <a:defRPr/>
            </a:pPr>
            <a:fld id="{BC50A3DC-2A9B-D843-9684-01740031CBB0}" type="datetimeFigureOut">
              <a:rPr lang="en-US"/>
              <a:pPr>
                <a:defRPr/>
              </a:pPr>
              <a:t>10/16/23</a:t>
            </a:fld>
            <a:endParaRPr lang="en-US"/>
          </a:p>
        </p:txBody>
      </p:sp>
      <p:sp>
        <p:nvSpPr>
          <p:cNvPr id="5" name="Footer Placeholder 2">
            <a:extLst>
              <a:ext uri="{FF2B5EF4-FFF2-40B4-BE49-F238E27FC236}">
                <a16:creationId xmlns:a16="http://schemas.microsoft.com/office/drawing/2014/main" id="{57E96F50-6E87-DA85-D0F7-490E747E00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B896102-B141-0CAC-81FD-246BD5E4AEA3}"/>
              </a:ext>
            </a:extLst>
          </p:cNvPr>
          <p:cNvSpPr>
            <a:spLocks noGrp="1"/>
          </p:cNvSpPr>
          <p:nvPr>
            <p:ph type="sldNum" sz="quarter" idx="12"/>
          </p:nvPr>
        </p:nvSpPr>
        <p:spPr/>
        <p:txBody>
          <a:bodyPr/>
          <a:lstStyle>
            <a:lvl1pPr>
              <a:defRPr/>
            </a:lvl1pPr>
          </a:lstStyle>
          <a:p>
            <a:fld id="{F35D8184-D44C-1B43-937E-639DB7709DC3}" type="slidenum">
              <a:rPr lang="en-US" altLang="en-US"/>
              <a:pPr/>
              <a:t>‹#›</a:t>
            </a:fld>
            <a:endParaRPr lang="en-US" altLang="en-US"/>
          </a:p>
        </p:txBody>
      </p:sp>
    </p:spTree>
    <p:extLst>
      <p:ext uri="{BB962C8B-B14F-4D97-AF65-F5344CB8AC3E}">
        <p14:creationId xmlns:p14="http://schemas.microsoft.com/office/powerpoint/2010/main" val="3664483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C877A8-3997-88CA-9123-6E92D74FB6AE}"/>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481385C6-06FE-3CF6-29E6-519D21A84290}"/>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6CDF8148-A4FE-9342-5B9D-92F547380EE5}"/>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3F08F920-30DA-CF32-A11B-0C359F7799F8}"/>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2137402A-8BB9-9397-CADC-7548BEF0572D}"/>
              </a:ext>
            </a:extLst>
          </p:cNvPr>
          <p:cNvSpPr>
            <a:spLocks noGrp="1"/>
          </p:cNvSpPr>
          <p:nvPr>
            <p:ph type="dt" sz="half" idx="10"/>
          </p:nvPr>
        </p:nvSpPr>
        <p:spPr>
          <a:xfrm>
            <a:off x="6248400" y="6248400"/>
            <a:ext cx="2667000" cy="365125"/>
          </a:xfrm>
        </p:spPr>
        <p:txBody>
          <a:bodyPr rtlCol="0"/>
          <a:lstStyle>
            <a:lvl1pPr>
              <a:defRPr/>
            </a:lvl1pPr>
          </a:lstStyle>
          <a:p>
            <a:pPr>
              <a:defRPr/>
            </a:pPr>
            <a:fld id="{AECBFA9B-D4C8-FB4B-BBAA-0062E3DCE9B7}" type="datetimeFigureOut">
              <a:rPr lang="en-US"/>
              <a:pPr>
                <a:defRPr/>
              </a:pPr>
              <a:t>10/16/23</a:t>
            </a:fld>
            <a:endParaRPr lang="en-US"/>
          </a:p>
        </p:txBody>
      </p:sp>
      <p:sp>
        <p:nvSpPr>
          <p:cNvPr id="10" name="Slide Number Placeholder 12">
            <a:extLst>
              <a:ext uri="{FF2B5EF4-FFF2-40B4-BE49-F238E27FC236}">
                <a16:creationId xmlns:a16="http://schemas.microsoft.com/office/drawing/2014/main" id="{9C115C33-C1F6-5D37-9EF6-6B656A6F43FE}"/>
              </a:ext>
            </a:extLst>
          </p:cNvPr>
          <p:cNvSpPr>
            <a:spLocks noGrp="1"/>
          </p:cNvSpPr>
          <p:nvPr>
            <p:ph type="sldNum" sz="quarter" idx="11"/>
          </p:nvPr>
        </p:nvSpPr>
        <p:spPr>
          <a:xfrm>
            <a:off x="0" y="4667250"/>
            <a:ext cx="1447800" cy="663575"/>
          </a:xfrm>
        </p:spPr>
        <p:txBody>
          <a:bodyPr/>
          <a:lstStyle>
            <a:lvl1pPr>
              <a:defRPr sz="2800"/>
            </a:lvl1pPr>
          </a:lstStyle>
          <a:p>
            <a:fld id="{140F9E2E-2A52-3546-9937-BC64A7C1FA66}" type="slidenum">
              <a:rPr lang="en-US" altLang="en-US"/>
              <a:pPr/>
              <a:t>‹#›</a:t>
            </a:fld>
            <a:endParaRPr lang="en-US" altLang="en-US"/>
          </a:p>
        </p:txBody>
      </p:sp>
      <p:sp>
        <p:nvSpPr>
          <p:cNvPr id="11" name="Footer Placeholder 13">
            <a:extLst>
              <a:ext uri="{FF2B5EF4-FFF2-40B4-BE49-F238E27FC236}">
                <a16:creationId xmlns:a16="http://schemas.microsoft.com/office/drawing/2014/main" id="{67C40F9F-684C-E2C9-AE9A-2162FEEDD216}"/>
              </a:ext>
            </a:extLst>
          </p:cNvPr>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520151496"/>
      </p:ext>
    </p:extLst>
  </p:cSld>
  <p:clrMapOvr>
    <a:overrideClrMapping bg1="lt1" tx1="dk1" bg2="lt2" tx2="dk2" accent1="accent1" accent2="accent2" accent3="accent3" accent4="accent4" accent5="accent5" accent6="accent6" hlink="hlink" folHlink="folHlink"/>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F977549-BE01-CE80-9914-64566A36790E}"/>
              </a:ext>
            </a:extLst>
          </p:cNvPr>
          <p:cNvSpPr>
            <a:spLocks noGrp="1"/>
          </p:cNvSpPr>
          <p:nvPr>
            <p:ph type="dt" sz="half" idx="10"/>
          </p:nvPr>
        </p:nvSpPr>
        <p:spPr/>
        <p:txBody>
          <a:bodyPr/>
          <a:lstStyle>
            <a:lvl1pPr>
              <a:defRPr/>
            </a:lvl1pPr>
          </a:lstStyle>
          <a:p>
            <a:pPr>
              <a:defRPr/>
            </a:pPr>
            <a:fld id="{AE017EEF-0BCF-554C-BF8B-32469E1DC012}" type="datetimeFigureOut">
              <a:rPr lang="en-US"/>
              <a:pPr>
                <a:defRPr/>
              </a:pPr>
              <a:t>10/16/23</a:t>
            </a:fld>
            <a:endParaRPr lang="en-US"/>
          </a:p>
        </p:txBody>
      </p:sp>
      <p:sp>
        <p:nvSpPr>
          <p:cNvPr id="5" name="Footer Placeholder 2">
            <a:extLst>
              <a:ext uri="{FF2B5EF4-FFF2-40B4-BE49-F238E27FC236}">
                <a16:creationId xmlns:a16="http://schemas.microsoft.com/office/drawing/2014/main" id="{9177BA92-C145-9EC3-B546-07F8C82441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9AE7A2B-EE56-01E6-E004-8E41FD48B9BD}"/>
              </a:ext>
            </a:extLst>
          </p:cNvPr>
          <p:cNvSpPr>
            <a:spLocks noGrp="1"/>
          </p:cNvSpPr>
          <p:nvPr>
            <p:ph type="sldNum" sz="quarter" idx="12"/>
          </p:nvPr>
        </p:nvSpPr>
        <p:spPr/>
        <p:txBody>
          <a:bodyPr/>
          <a:lstStyle>
            <a:lvl1pPr>
              <a:defRPr/>
            </a:lvl1pPr>
          </a:lstStyle>
          <a:p>
            <a:fld id="{29CCAEEA-77DF-A741-BF5B-D3B2D89E840D}" type="slidenum">
              <a:rPr lang="en-US" altLang="en-US"/>
              <a:pPr/>
              <a:t>‹#›</a:t>
            </a:fld>
            <a:endParaRPr lang="en-US" altLang="en-US"/>
          </a:p>
        </p:txBody>
      </p:sp>
    </p:spTree>
    <p:extLst>
      <p:ext uri="{BB962C8B-B14F-4D97-AF65-F5344CB8AC3E}">
        <p14:creationId xmlns:p14="http://schemas.microsoft.com/office/powerpoint/2010/main" val="17047048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E1D2B2-2CED-4DE0-4590-BC158CF6A12C}"/>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a:extLst>
              <a:ext uri="{FF2B5EF4-FFF2-40B4-BE49-F238E27FC236}">
                <a16:creationId xmlns:a16="http://schemas.microsoft.com/office/drawing/2014/main" id="{21C04BE3-5510-77BF-4EA6-C9DE4F94CFB7}"/>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07C4D320-E902-0740-FBC8-7C24A96EE415}"/>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0A784EC-615C-5E5E-B018-A01BD5E3C441}"/>
              </a:ext>
            </a:extLst>
          </p:cNvPr>
          <p:cNvSpPr>
            <a:spLocks noGrp="1"/>
          </p:cNvSpPr>
          <p:nvPr>
            <p:ph type="dt" sz="half" idx="10"/>
          </p:nvPr>
        </p:nvSpPr>
        <p:spPr>
          <a:xfrm>
            <a:off x="6553200" y="6248400"/>
            <a:ext cx="2209800" cy="365125"/>
          </a:xfrm>
        </p:spPr>
        <p:txBody>
          <a:bodyPr/>
          <a:lstStyle>
            <a:lvl1pPr>
              <a:defRPr/>
            </a:lvl1pPr>
          </a:lstStyle>
          <a:p>
            <a:pPr>
              <a:defRPr/>
            </a:pPr>
            <a:fld id="{E466392B-5D1B-2248-9777-5CAA6A39A54F}" type="datetimeFigureOut">
              <a:rPr lang="en-US"/>
              <a:pPr>
                <a:defRPr/>
              </a:pPr>
              <a:t>10/16/23</a:t>
            </a:fld>
            <a:endParaRPr lang="en-US"/>
          </a:p>
        </p:txBody>
      </p:sp>
      <p:sp>
        <p:nvSpPr>
          <p:cNvPr id="8" name="Footer Placeholder 4">
            <a:extLst>
              <a:ext uri="{FF2B5EF4-FFF2-40B4-BE49-F238E27FC236}">
                <a16:creationId xmlns:a16="http://schemas.microsoft.com/office/drawing/2014/main" id="{28F3E3BE-B3D5-8F1F-2616-B5EE610CAAEE}"/>
              </a:ext>
            </a:extLst>
          </p:cNvPr>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064CB39-DEA7-45B2-D52B-3656DB39456D}"/>
              </a:ext>
            </a:extLst>
          </p:cNvPr>
          <p:cNvSpPr>
            <a:spLocks noGrp="1"/>
          </p:cNvSpPr>
          <p:nvPr>
            <p:ph type="sldNum" sz="quarter" idx="12"/>
          </p:nvPr>
        </p:nvSpPr>
        <p:spPr>
          <a:xfrm rot="5400000">
            <a:off x="5989638" y="144462"/>
            <a:ext cx="533400" cy="244475"/>
          </a:xfrm>
        </p:spPr>
        <p:txBody>
          <a:bodyPr/>
          <a:lstStyle>
            <a:lvl1pPr>
              <a:defRPr/>
            </a:lvl1pPr>
          </a:lstStyle>
          <a:p>
            <a:fld id="{8F1FFF06-6D4F-E34A-ABDE-BD155575A73C}" type="slidenum">
              <a:rPr lang="en-US" altLang="en-US"/>
              <a:pPr/>
              <a:t>‹#›</a:t>
            </a:fld>
            <a:endParaRPr lang="en-US" altLang="en-US"/>
          </a:p>
        </p:txBody>
      </p:sp>
    </p:spTree>
    <p:extLst>
      <p:ext uri="{BB962C8B-B14F-4D97-AF65-F5344CB8AC3E}">
        <p14:creationId xmlns:p14="http://schemas.microsoft.com/office/powerpoint/2010/main" val="2424985346"/>
      </p:ext>
    </p:extLst>
  </p:cSld>
  <p:clrMapOvr>
    <a:overrideClrMapping bg1="lt1" tx1="dk1" bg2="lt2" tx2="dk2" accent1="accent1" accent2="accent2" accent3="accent3" accent4="accent4" accent5="accent5" accent6="accent6" hlink="hlink" folHlink="folHlink"/>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905E846F-1C51-9AEC-A226-9C4A9F7062BD}"/>
              </a:ext>
            </a:extLst>
          </p:cNvPr>
          <p:cNvSpPr>
            <a:spLocks noGrp="1"/>
          </p:cNvSpPr>
          <p:nvPr>
            <p:ph type="dt" sz="half" idx="10"/>
          </p:nvPr>
        </p:nvSpPr>
        <p:spPr/>
        <p:txBody>
          <a:bodyPr/>
          <a:lstStyle>
            <a:lvl1pPr>
              <a:defRPr/>
            </a:lvl1pPr>
          </a:lstStyle>
          <a:p>
            <a:pPr>
              <a:defRPr/>
            </a:pPr>
            <a:fld id="{EC13CBDE-6C09-304A-B1DC-0EC07E483567}" type="datetimeFigureOut">
              <a:rPr lang="en-US"/>
              <a:pPr>
                <a:defRPr/>
              </a:pPr>
              <a:t>10/16/23</a:t>
            </a:fld>
            <a:endParaRPr lang="en-US"/>
          </a:p>
        </p:txBody>
      </p:sp>
      <p:sp>
        <p:nvSpPr>
          <p:cNvPr id="3" name="Footer Placeholder 2">
            <a:extLst>
              <a:ext uri="{FF2B5EF4-FFF2-40B4-BE49-F238E27FC236}">
                <a16:creationId xmlns:a16="http://schemas.microsoft.com/office/drawing/2014/main" id="{87948ED8-1BA6-B2A2-F0AF-31EBAABD186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624B38F9-D0D8-3E91-A8A3-2AB1C8EA7A22}"/>
              </a:ext>
            </a:extLst>
          </p:cNvPr>
          <p:cNvSpPr>
            <a:spLocks noGrp="1"/>
          </p:cNvSpPr>
          <p:nvPr>
            <p:ph type="sldNum" sz="quarter" idx="12"/>
          </p:nvPr>
        </p:nvSpPr>
        <p:spPr/>
        <p:txBody>
          <a:bodyPr/>
          <a:lstStyle>
            <a:lvl1pPr>
              <a:defRPr/>
            </a:lvl1pPr>
          </a:lstStyle>
          <a:p>
            <a:fld id="{FCCAC561-6880-D44E-8266-90C8C9295E3E}" type="slidenum">
              <a:rPr lang="en-US" altLang="en-US"/>
              <a:pPr/>
              <a:t>‹#›</a:t>
            </a:fld>
            <a:endParaRPr lang="en-US" altLang="en-US"/>
          </a:p>
        </p:txBody>
      </p:sp>
    </p:spTree>
    <p:extLst>
      <p:ext uri="{BB962C8B-B14F-4D97-AF65-F5344CB8AC3E}">
        <p14:creationId xmlns:p14="http://schemas.microsoft.com/office/powerpoint/2010/main" val="4260179727"/>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a:t>Click to edit Master title style</a:t>
            </a:r>
          </a:p>
        </p:txBody>
      </p:sp>
      <p:sp>
        <p:nvSpPr>
          <p:cNvPr id="3" name="Chart Placeholder 2"/>
          <p:cNvSpPr>
            <a:spLocks noGrp="1"/>
          </p:cNvSpPr>
          <p:nvPr>
            <p:ph type="chart" idx="1"/>
          </p:nvPr>
        </p:nvSpPr>
        <p:spPr>
          <a:xfrm>
            <a:off x="612775" y="1600200"/>
            <a:ext cx="8153400" cy="4525963"/>
          </a:xfrm>
        </p:spPr>
        <p:txBody>
          <a:bodyPr/>
          <a:lstStyle/>
          <a:p>
            <a:pPr lvl="0"/>
            <a:endParaRPr lang="en-US" noProof="0"/>
          </a:p>
        </p:txBody>
      </p:sp>
      <p:sp>
        <p:nvSpPr>
          <p:cNvPr id="4" name="Date Placeholder 13">
            <a:extLst>
              <a:ext uri="{FF2B5EF4-FFF2-40B4-BE49-F238E27FC236}">
                <a16:creationId xmlns:a16="http://schemas.microsoft.com/office/drawing/2014/main" id="{24A05A68-2989-E41A-2902-DCBD96FDBFD2}"/>
              </a:ext>
            </a:extLst>
          </p:cNvPr>
          <p:cNvSpPr>
            <a:spLocks noGrp="1"/>
          </p:cNvSpPr>
          <p:nvPr>
            <p:ph type="dt" sz="half" idx="10"/>
          </p:nvPr>
        </p:nvSpPr>
        <p:spPr/>
        <p:txBody>
          <a:bodyPr/>
          <a:lstStyle>
            <a:lvl1pPr>
              <a:defRPr/>
            </a:lvl1pPr>
          </a:lstStyle>
          <a:p>
            <a:pPr>
              <a:defRPr/>
            </a:pPr>
            <a:fld id="{D15319DB-0122-F34E-A8B3-50755F78B02F}" type="datetimeFigureOut">
              <a:rPr lang="en-US"/>
              <a:pPr>
                <a:defRPr/>
              </a:pPr>
              <a:t>10/16/23</a:t>
            </a:fld>
            <a:endParaRPr lang="en-US"/>
          </a:p>
        </p:txBody>
      </p:sp>
      <p:sp>
        <p:nvSpPr>
          <p:cNvPr id="5" name="Footer Placeholder 2">
            <a:extLst>
              <a:ext uri="{FF2B5EF4-FFF2-40B4-BE49-F238E27FC236}">
                <a16:creationId xmlns:a16="http://schemas.microsoft.com/office/drawing/2014/main" id="{83514435-6AEA-9D15-F190-39CFD0C5AD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ED24F0AE-8538-F766-DE39-B046E83DDC81}"/>
              </a:ext>
            </a:extLst>
          </p:cNvPr>
          <p:cNvSpPr>
            <a:spLocks noGrp="1"/>
          </p:cNvSpPr>
          <p:nvPr>
            <p:ph type="sldNum" sz="quarter" idx="12"/>
          </p:nvPr>
        </p:nvSpPr>
        <p:spPr/>
        <p:txBody>
          <a:bodyPr/>
          <a:lstStyle>
            <a:lvl1pPr>
              <a:defRPr/>
            </a:lvl1pPr>
          </a:lstStyle>
          <a:p>
            <a:fld id="{7A2C7D00-9BE5-8040-9979-3E6EDE171559}" type="slidenum">
              <a:rPr lang="en-US" altLang="en-US"/>
              <a:pPr/>
              <a:t>‹#›</a:t>
            </a:fld>
            <a:endParaRPr lang="en-US" altLang="en-US"/>
          </a:p>
        </p:txBody>
      </p:sp>
    </p:spTree>
    <p:extLst>
      <p:ext uri="{BB962C8B-B14F-4D97-AF65-F5344CB8AC3E}">
        <p14:creationId xmlns:p14="http://schemas.microsoft.com/office/powerpoint/2010/main" val="1313991126"/>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BF0AC6-703B-EE83-9B57-F3A7B3E45484}"/>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Rectangle 2">
            <a:extLst>
              <a:ext uri="{FF2B5EF4-FFF2-40B4-BE49-F238E27FC236}">
                <a16:creationId xmlns:a16="http://schemas.microsoft.com/office/drawing/2014/main" id="{799CA065-C381-4ECD-5B16-D909D33F37FF}"/>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Rectangle 3">
            <a:extLst>
              <a:ext uri="{FF2B5EF4-FFF2-40B4-BE49-F238E27FC236}">
                <a16:creationId xmlns:a16="http://schemas.microsoft.com/office/drawing/2014/main" id="{4F19E4DF-F8FE-70D2-7409-A7D4A0FA8BC6}"/>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a:extLst>
              <a:ext uri="{FF2B5EF4-FFF2-40B4-BE49-F238E27FC236}">
                <a16:creationId xmlns:a16="http://schemas.microsoft.com/office/drawing/2014/main" id="{F3AAE0F4-CCA0-CCED-59CF-3E75C644658F}"/>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F1186F2-477C-8F4F-8FB0-7DAD15A4EF23}" type="datetimeFigureOut">
              <a:rPr lang="en-US"/>
              <a:pPr>
                <a:defRPr/>
              </a:pPr>
              <a:t>10/16/23</a:t>
            </a:fld>
            <a:endParaRPr lang="en-US"/>
          </a:p>
        </p:txBody>
      </p:sp>
      <p:sp>
        <p:nvSpPr>
          <p:cNvPr id="6" name="Footer Placeholder 16">
            <a:extLst>
              <a:ext uri="{FF2B5EF4-FFF2-40B4-BE49-F238E27FC236}">
                <a16:creationId xmlns:a16="http://schemas.microsoft.com/office/drawing/2014/main" id="{7F859B33-4955-279E-348C-195B5BC81A80}"/>
              </a:ext>
            </a:extLst>
          </p:cNvPr>
          <p:cNvSpPr>
            <a:spLocks noGrp="1"/>
          </p:cNvSpPr>
          <p:nvPr>
            <p:ph type="ftr" sz="quarter" idx="11"/>
          </p:nvPr>
        </p:nvSpPr>
        <p:spPr>
          <a:xfrm>
            <a:off x="2085975" y="236538"/>
            <a:ext cx="5867400" cy="365125"/>
          </a:xfrm>
        </p:spPr>
        <p:txBody>
          <a:bodyPr/>
          <a:lstStyle>
            <a:lvl1pPr algn="r">
              <a:defRPr>
                <a:solidFill>
                  <a:srgbClr val="EBDDC3"/>
                </a:solidFill>
              </a:defRPr>
            </a:lvl1pPr>
          </a:lstStyle>
          <a:p>
            <a:pPr>
              <a:defRPr/>
            </a:pPr>
            <a:endParaRPr lang="en-US"/>
          </a:p>
        </p:txBody>
      </p:sp>
      <p:sp>
        <p:nvSpPr>
          <p:cNvPr id="7" name="Slide Number Placeholder 28">
            <a:extLst>
              <a:ext uri="{FF2B5EF4-FFF2-40B4-BE49-F238E27FC236}">
                <a16:creationId xmlns:a16="http://schemas.microsoft.com/office/drawing/2014/main" id="{DCE99C38-BAFE-2488-1ADC-63C162052432}"/>
              </a:ext>
            </a:extLst>
          </p:cNvPr>
          <p:cNvSpPr>
            <a:spLocks noGrp="1"/>
          </p:cNvSpPr>
          <p:nvPr>
            <p:ph type="sldNum" sz="quarter" idx="12"/>
          </p:nvPr>
        </p:nvSpPr>
        <p:spPr>
          <a:xfrm>
            <a:off x="8001000" y="228600"/>
            <a:ext cx="838200" cy="381000"/>
          </a:xfrm>
        </p:spPr>
        <p:txBody>
          <a:bodyPr/>
          <a:lstStyle>
            <a:lvl1pPr>
              <a:defRPr>
                <a:solidFill>
                  <a:srgbClr val="EBDDC3"/>
                </a:solidFill>
              </a:defRPr>
            </a:lvl1pPr>
          </a:lstStyle>
          <a:p>
            <a:fld id="{9D478057-D383-2B4A-B9CD-6EA2C54484C1}" type="slidenum">
              <a:rPr lang="en-US" altLang="en-US"/>
              <a:pPr/>
              <a:t>‹#›</a:t>
            </a:fld>
            <a:endParaRPr lang="en-US" altLang="en-US"/>
          </a:p>
        </p:txBody>
      </p:sp>
    </p:spTree>
    <p:extLst>
      <p:ext uri="{BB962C8B-B14F-4D97-AF65-F5344CB8AC3E}">
        <p14:creationId xmlns:p14="http://schemas.microsoft.com/office/powerpoint/2010/main" val="2692060156"/>
      </p:ext>
    </p:extLst>
  </p:cSld>
  <p:clrMapOvr>
    <a:overrideClrMapping bg1="dk1" tx1="lt1" bg2="dk2" tx2="lt2" accent1="accent1" accent2="accent2" accent3="accent3" accent4="accent4" accent5="accent5" accent6="accent6" hlink="hlink" folHlink="folHlink"/>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25E15D95-3E12-45A2-2D2F-1D33471FF43B}"/>
              </a:ext>
            </a:extLst>
          </p:cNvPr>
          <p:cNvSpPr>
            <a:spLocks noGrp="1"/>
          </p:cNvSpPr>
          <p:nvPr>
            <p:ph type="dt" sz="half" idx="10"/>
          </p:nvPr>
        </p:nvSpPr>
        <p:spPr/>
        <p:txBody>
          <a:bodyPr/>
          <a:lstStyle>
            <a:lvl1pPr>
              <a:defRPr/>
            </a:lvl1pPr>
          </a:lstStyle>
          <a:p>
            <a:pPr>
              <a:defRPr/>
            </a:pPr>
            <a:fld id="{DF1DE079-90B7-DF4D-ADCA-D454ACB72BA4}" type="datetimeFigureOut">
              <a:rPr lang="en-US"/>
              <a:pPr>
                <a:defRPr/>
              </a:pPr>
              <a:t>10/16/23</a:t>
            </a:fld>
            <a:endParaRPr lang="en-US"/>
          </a:p>
        </p:txBody>
      </p:sp>
      <p:sp>
        <p:nvSpPr>
          <p:cNvPr id="4" name="Footer Placeholder 2">
            <a:extLst>
              <a:ext uri="{FF2B5EF4-FFF2-40B4-BE49-F238E27FC236}">
                <a16:creationId xmlns:a16="http://schemas.microsoft.com/office/drawing/2014/main" id="{1F46D8CF-5637-1BD2-6867-C736E8AE658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041CFB9F-A58D-BDF8-429D-43BDB7DD4183}"/>
              </a:ext>
            </a:extLst>
          </p:cNvPr>
          <p:cNvSpPr>
            <a:spLocks noGrp="1"/>
          </p:cNvSpPr>
          <p:nvPr>
            <p:ph type="sldNum" sz="quarter" idx="12"/>
          </p:nvPr>
        </p:nvSpPr>
        <p:spPr/>
        <p:txBody>
          <a:bodyPr/>
          <a:lstStyle>
            <a:lvl1pPr>
              <a:defRPr/>
            </a:lvl1pPr>
          </a:lstStyle>
          <a:p>
            <a:fld id="{88FD91F5-9990-384C-AD06-8CC2C4D9F352}" type="slidenum">
              <a:rPr lang="en-US" altLang="en-US"/>
              <a:pPr/>
              <a:t>‹#›</a:t>
            </a:fld>
            <a:endParaRPr lang="en-US" altLang="en-US"/>
          </a:p>
        </p:txBody>
      </p:sp>
    </p:spTree>
    <p:extLst>
      <p:ext uri="{BB962C8B-B14F-4D97-AF65-F5344CB8AC3E}">
        <p14:creationId xmlns:p14="http://schemas.microsoft.com/office/powerpoint/2010/main" val="1995919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2086CF-883E-1A3F-476D-8DBD4EBA4F36}"/>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a:extLst>
              <a:ext uri="{FF2B5EF4-FFF2-40B4-BE49-F238E27FC236}">
                <a16:creationId xmlns:a16="http://schemas.microsoft.com/office/drawing/2014/main" id="{F73B5F60-9AF2-A35D-4FCC-4911FBC34C6B}"/>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F9D5B4F0-81AE-D7F1-20E6-D1616575995C}"/>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67A3DED9-7916-AFE9-CD3E-8F37B8701DE0}"/>
              </a:ext>
            </a:extLst>
          </p:cNvPr>
          <p:cNvSpPr>
            <a:spLocks noGrp="1"/>
          </p:cNvSpPr>
          <p:nvPr>
            <p:ph type="dt" sz="half" idx="10"/>
          </p:nvPr>
        </p:nvSpPr>
        <p:spPr/>
        <p:txBody>
          <a:bodyPr/>
          <a:lstStyle>
            <a:lvl1pPr>
              <a:defRPr/>
            </a:lvl1pPr>
          </a:lstStyle>
          <a:p>
            <a:pPr>
              <a:defRPr/>
            </a:pPr>
            <a:fld id="{E9845E94-4A6B-BD43-BBFE-980472A2BB11}" type="datetimeFigureOut">
              <a:rPr lang="en-US"/>
              <a:pPr>
                <a:defRPr/>
              </a:pPr>
              <a:t>10/16/23</a:t>
            </a:fld>
            <a:endParaRPr lang="en-US"/>
          </a:p>
        </p:txBody>
      </p:sp>
      <p:sp>
        <p:nvSpPr>
          <p:cNvPr id="8" name="Slide Number Placeholder 12">
            <a:extLst>
              <a:ext uri="{FF2B5EF4-FFF2-40B4-BE49-F238E27FC236}">
                <a16:creationId xmlns:a16="http://schemas.microsoft.com/office/drawing/2014/main" id="{46CA0BF2-22C3-5A47-6A40-F384D65BB12A}"/>
              </a:ext>
            </a:extLst>
          </p:cNvPr>
          <p:cNvSpPr>
            <a:spLocks noGrp="1"/>
          </p:cNvSpPr>
          <p:nvPr>
            <p:ph type="sldNum" sz="quarter" idx="11"/>
          </p:nvPr>
        </p:nvSpPr>
        <p:spPr>
          <a:xfrm>
            <a:off x="0" y="1752600"/>
            <a:ext cx="1295400" cy="701675"/>
          </a:xfrm>
        </p:spPr>
        <p:txBody>
          <a:bodyPr>
            <a:noAutofit/>
          </a:bodyPr>
          <a:lstStyle>
            <a:lvl1pPr>
              <a:defRPr sz="2400"/>
            </a:lvl1pPr>
          </a:lstStyle>
          <a:p>
            <a:fld id="{BF9BDDB6-8F89-0A45-9008-66622F3F5357}" type="slidenum">
              <a:rPr lang="en-US" altLang="en-US"/>
              <a:pPr/>
              <a:t>‹#›</a:t>
            </a:fld>
            <a:endParaRPr lang="en-US" altLang="en-US"/>
          </a:p>
        </p:txBody>
      </p:sp>
      <p:sp>
        <p:nvSpPr>
          <p:cNvPr id="9" name="Footer Placeholder 13">
            <a:extLst>
              <a:ext uri="{FF2B5EF4-FFF2-40B4-BE49-F238E27FC236}">
                <a16:creationId xmlns:a16="http://schemas.microsoft.com/office/drawing/2014/main" id="{43FA1F4C-98EC-BE77-6101-EED02D701C05}"/>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6559019"/>
      </p:ext>
    </p:extLst>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9B5CBED-95AE-ECFB-E558-59250BDCB3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99E2063-4B3B-4835-AFE9-F38A1B7732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8A26DE3-C2F3-1A48-3EE4-B9A3966B8A5F}"/>
              </a:ext>
            </a:extLst>
          </p:cNvPr>
          <p:cNvSpPr>
            <a:spLocks noGrp="1" noChangeArrowheads="1"/>
          </p:cNvSpPr>
          <p:nvPr>
            <p:ph type="sldNum" sz="quarter" idx="12"/>
          </p:nvPr>
        </p:nvSpPr>
        <p:spPr>
          <a:ln/>
        </p:spPr>
        <p:txBody>
          <a:bodyPr/>
          <a:lstStyle>
            <a:lvl1pPr>
              <a:defRPr/>
            </a:lvl1pPr>
          </a:lstStyle>
          <a:p>
            <a:fld id="{354C0B8C-0673-E042-990E-F13ABF8AC20A}" type="slidenum">
              <a:rPr lang="en-US" altLang="en-US"/>
              <a:pPr/>
              <a:t>‹#›</a:t>
            </a:fld>
            <a:endParaRPr lang="en-US" altLang="en-US"/>
          </a:p>
        </p:txBody>
      </p:sp>
    </p:spTree>
    <p:extLst>
      <p:ext uri="{BB962C8B-B14F-4D97-AF65-F5344CB8AC3E}">
        <p14:creationId xmlns:p14="http://schemas.microsoft.com/office/powerpoint/2010/main" val="2855435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7">
            <a:extLst>
              <a:ext uri="{FF2B5EF4-FFF2-40B4-BE49-F238E27FC236}">
                <a16:creationId xmlns:a16="http://schemas.microsoft.com/office/drawing/2014/main" id="{C3FCE220-51B0-E2D5-051E-CB44EE574C83}"/>
              </a:ext>
            </a:extLst>
          </p:cNvPr>
          <p:cNvSpPr>
            <a:spLocks noGrp="1"/>
          </p:cNvSpPr>
          <p:nvPr>
            <p:ph type="dt" sz="half" idx="10"/>
          </p:nvPr>
        </p:nvSpPr>
        <p:spPr/>
        <p:txBody>
          <a:bodyPr rtlCol="0"/>
          <a:lstStyle>
            <a:lvl1pPr>
              <a:defRPr/>
            </a:lvl1pPr>
          </a:lstStyle>
          <a:p>
            <a:pPr>
              <a:defRPr/>
            </a:pPr>
            <a:fld id="{2065F5D8-2F11-E44C-9B27-36A9582FF92A}" type="datetimeFigureOut">
              <a:rPr lang="en-US"/>
              <a:pPr>
                <a:defRPr/>
              </a:pPr>
              <a:t>10/16/23</a:t>
            </a:fld>
            <a:endParaRPr lang="en-US"/>
          </a:p>
        </p:txBody>
      </p:sp>
      <p:sp>
        <p:nvSpPr>
          <p:cNvPr id="4" name="Slide Number Placeholder 9">
            <a:extLst>
              <a:ext uri="{FF2B5EF4-FFF2-40B4-BE49-F238E27FC236}">
                <a16:creationId xmlns:a16="http://schemas.microsoft.com/office/drawing/2014/main" id="{05F2711B-1A1D-2444-AF6B-3785C516CD8B}"/>
              </a:ext>
            </a:extLst>
          </p:cNvPr>
          <p:cNvSpPr>
            <a:spLocks noGrp="1"/>
          </p:cNvSpPr>
          <p:nvPr>
            <p:ph type="sldNum" sz="quarter" idx="11"/>
          </p:nvPr>
        </p:nvSpPr>
        <p:spPr/>
        <p:txBody>
          <a:bodyPr/>
          <a:lstStyle>
            <a:lvl1pPr>
              <a:defRPr/>
            </a:lvl1pPr>
          </a:lstStyle>
          <a:p>
            <a:fld id="{6E4FA417-87E3-644A-82B1-06C6F6133680}" type="slidenum">
              <a:rPr lang="en-US" altLang="en-US"/>
              <a:pPr/>
              <a:t>‹#›</a:t>
            </a:fld>
            <a:endParaRPr lang="en-US" altLang="en-US"/>
          </a:p>
        </p:txBody>
      </p:sp>
      <p:sp>
        <p:nvSpPr>
          <p:cNvPr id="5" name="Footer Placeholder 11">
            <a:extLst>
              <a:ext uri="{FF2B5EF4-FFF2-40B4-BE49-F238E27FC236}">
                <a16:creationId xmlns:a16="http://schemas.microsoft.com/office/drawing/2014/main" id="{5E68B8AC-4582-9130-1D4B-B1EC91519F1B}"/>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62537269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3" name="Date Placeholder 9">
            <a:extLst>
              <a:ext uri="{FF2B5EF4-FFF2-40B4-BE49-F238E27FC236}">
                <a16:creationId xmlns:a16="http://schemas.microsoft.com/office/drawing/2014/main" id="{83B44D0E-977C-594B-DFEC-BDA8251DDB0B}"/>
              </a:ext>
            </a:extLst>
          </p:cNvPr>
          <p:cNvSpPr>
            <a:spLocks noGrp="1"/>
          </p:cNvSpPr>
          <p:nvPr>
            <p:ph type="dt" sz="half" idx="10"/>
          </p:nvPr>
        </p:nvSpPr>
        <p:spPr/>
        <p:txBody>
          <a:bodyPr rtlCol="0"/>
          <a:lstStyle>
            <a:lvl1pPr>
              <a:defRPr/>
            </a:lvl1pPr>
          </a:lstStyle>
          <a:p>
            <a:pPr>
              <a:defRPr/>
            </a:pPr>
            <a:fld id="{46E0C1A1-5013-9349-B0F3-497673702378}" type="datetimeFigureOut">
              <a:rPr lang="en-US"/>
              <a:pPr>
                <a:defRPr/>
              </a:pPr>
              <a:t>10/16/23</a:t>
            </a:fld>
            <a:endParaRPr lang="en-US"/>
          </a:p>
        </p:txBody>
      </p:sp>
      <p:sp>
        <p:nvSpPr>
          <p:cNvPr id="4" name="Slide Number Placeholder 11">
            <a:extLst>
              <a:ext uri="{FF2B5EF4-FFF2-40B4-BE49-F238E27FC236}">
                <a16:creationId xmlns:a16="http://schemas.microsoft.com/office/drawing/2014/main" id="{FB8C9E23-0A27-540D-4D6D-49027867B361}"/>
              </a:ext>
            </a:extLst>
          </p:cNvPr>
          <p:cNvSpPr>
            <a:spLocks noGrp="1"/>
          </p:cNvSpPr>
          <p:nvPr>
            <p:ph type="sldNum" sz="quarter" idx="11"/>
          </p:nvPr>
        </p:nvSpPr>
        <p:spPr/>
        <p:txBody>
          <a:bodyPr/>
          <a:lstStyle>
            <a:lvl1pPr>
              <a:defRPr/>
            </a:lvl1pPr>
          </a:lstStyle>
          <a:p>
            <a:fld id="{043B2291-C24C-ED4B-BB3B-6535EFD57C44}" type="slidenum">
              <a:rPr lang="en-US" altLang="en-US"/>
              <a:pPr/>
              <a:t>‹#›</a:t>
            </a:fld>
            <a:endParaRPr lang="en-US" altLang="en-US"/>
          </a:p>
        </p:txBody>
      </p:sp>
      <p:sp>
        <p:nvSpPr>
          <p:cNvPr id="5" name="Footer Placeholder 13">
            <a:extLst>
              <a:ext uri="{FF2B5EF4-FFF2-40B4-BE49-F238E27FC236}">
                <a16:creationId xmlns:a16="http://schemas.microsoft.com/office/drawing/2014/main" id="{E1A178BB-7EB1-2319-D2FE-BC824EE6F78C}"/>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23576920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CA9F5D18-468C-82AF-BFFD-B9DEB060748B}"/>
              </a:ext>
            </a:extLst>
          </p:cNvPr>
          <p:cNvSpPr>
            <a:spLocks noGrp="1"/>
          </p:cNvSpPr>
          <p:nvPr>
            <p:ph type="dt" sz="half" idx="10"/>
          </p:nvPr>
        </p:nvSpPr>
        <p:spPr/>
        <p:txBody>
          <a:bodyPr/>
          <a:lstStyle>
            <a:lvl1pPr>
              <a:defRPr/>
            </a:lvl1pPr>
          </a:lstStyle>
          <a:p>
            <a:pPr>
              <a:defRPr/>
            </a:pPr>
            <a:fld id="{F7CE45B9-98D4-1D4F-8E26-A4209DE3C584}" type="datetimeFigureOut">
              <a:rPr lang="en-US"/>
              <a:pPr>
                <a:defRPr/>
              </a:pPr>
              <a:t>10/16/23</a:t>
            </a:fld>
            <a:endParaRPr lang="en-US"/>
          </a:p>
        </p:txBody>
      </p:sp>
      <p:sp>
        <p:nvSpPr>
          <p:cNvPr id="4" name="Footer Placeholder 2">
            <a:extLst>
              <a:ext uri="{FF2B5EF4-FFF2-40B4-BE49-F238E27FC236}">
                <a16:creationId xmlns:a16="http://schemas.microsoft.com/office/drawing/2014/main" id="{075B3A3A-A5B9-2E5F-4ACD-FFF77FBBC53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8CBC8B75-3CEB-C778-B394-0F6FED054D32}"/>
              </a:ext>
            </a:extLst>
          </p:cNvPr>
          <p:cNvSpPr>
            <a:spLocks noGrp="1"/>
          </p:cNvSpPr>
          <p:nvPr>
            <p:ph type="sldNum" sz="quarter" idx="12"/>
          </p:nvPr>
        </p:nvSpPr>
        <p:spPr/>
        <p:txBody>
          <a:bodyPr/>
          <a:lstStyle>
            <a:lvl1pPr>
              <a:defRPr/>
            </a:lvl1pPr>
          </a:lstStyle>
          <a:p>
            <a:fld id="{439C5E82-C00E-A64D-B115-C4AAE5F62E06}" type="slidenum">
              <a:rPr lang="en-US" altLang="en-US"/>
              <a:pPr/>
              <a:t>‹#›</a:t>
            </a:fld>
            <a:endParaRPr lang="en-US" altLang="en-US"/>
          </a:p>
        </p:txBody>
      </p:sp>
    </p:spTree>
    <p:extLst>
      <p:ext uri="{BB962C8B-B14F-4D97-AF65-F5344CB8AC3E}">
        <p14:creationId xmlns:p14="http://schemas.microsoft.com/office/powerpoint/2010/main" val="6400438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1B82C-1AC2-BEAE-17CE-B62A1672B752}"/>
              </a:ext>
            </a:extLst>
          </p:cNvPr>
          <p:cNvSpPr>
            <a:spLocks noGrp="1"/>
          </p:cNvSpPr>
          <p:nvPr>
            <p:ph type="dt" sz="half" idx="10"/>
          </p:nvPr>
        </p:nvSpPr>
        <p:spPr/>
        <p:txBody>
          <a:bodyPr/>
          <a:lstStyle>
            <a:lvl1pPr>
              <a:defRPr/>
            </a:lvl1pPr>
          </a:lstStyle>
          <a:p>
            <a:pPr>
              <a:defRPr/>
            </a:pPr>
            <a:fld id="{5CB30855-9387-734F-865C-91D2A41B6BF5}" type="datetimeFigureOut">
              <a:rPr lang="en-US"/>
              <a:pPr>
                <a:defRPr/>
              </a:pPr>
              <a:t>10/16/23</a:t>
            </a:fld>
            <a:endParaRPr lang="en-US"/>
          </a:p>
        </p:txBody>
      </p:sp>
      <p:sp>
        <p:nvSpPr>
          <p:cNvPr id="3" name="Footer Placeholder 2">
            <a:extLst>
              <a:ext uri="{FF2B5EF4-FFF2-40B4-BE49-F238E27FC236}">
                <a16:creationId xmlns:a16="http://schemas.microsoft.com/office/drawing/2014/main" id="{A0AB1FFE-056C-D1B4-DC52-2074CC7E04F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DADF827B-A82C-4CDE-1B8E-6D51937AB48E}"/>
              </a:ext>
            </a:extLst>
          </p:cNvPr>
          <p:cNvSpPr>
            <a:spLocks noGrp="1"/>
          </p:cNvSpPr>
          <p:nvPr>
            <p:ph type="sldNum" sz="quarter" idx="12"/>
          </p:nvPr>
        </p:nvSpPr>
        <p:spPr>
          <a:xfrm>
            <a:off x="0" y="6248400"/>
            <a:ext cx="533400" cy="381000"/>
          </a:xfrm>
        </p:spPr>
        <p:txBody>
          <a:bodyPr/>
          <a:lstStyle>
            <a:lvl1pPr>
              <a:defRPr>
                <a:solidFill>
                  <a:srgbClr val="775F55"/>
                </a:solidFill>
              </a:defRPr>
            </a:lvl1pPr>
          </a:lstStyle>
          <a:p>
            <a:fld id="{FE5DA033-EF35-EA4D-B061-F7563F58A159}" type="slidenum">
              <a:rPr lang="en-US" altLang="en-US"/>
              <a:pPr/>
              <a:t>‹#›</a:t>
            </a:fld>
            <a:endParaRPr lang="en-US" altLang="en-US"/>
          </a:p>
        </p:txBody>
      </p:sp>
    </p:spTree>
    <p:extLst>
      <p:ext uri="{BB962C8B-B14F-4D97-AF65-F5344CB8AC3E}">
        <p14:creationId xmlns:p14="http://schemas.microsoft.com/office/powerpoint/2010/main" val="411401020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659F491-B83F-2DB2-E818-14B0042C7DCE}"/>
              </a:ext>
            </a:extLst>
          </p:cNvPr>
          <p:cNvSpPr>
            <a:spLocks noGrp="1"/>
          </p:cNvSpPr>
          <p:nvPr>
            <p:ph type="dt" sz="half" idx="10"/>
          </p:nvPr>
        </p:nvSpPr>
        <p:spPr/>
        <p:txBody>
          <a:bodyPr/>
          <a:lstStyle>
            <a:lvl1pPr>
              <a:defRPr/>
            </a:lvl1pPr>
          </a:lstStyle>
          <a:p>
            <a:pPr>
              <a:defRPr/>
            </a:pPr>
            <a:fld id="{8A2539A5-BD45-764C-ADD5-841D6CA2CED5}" type="datetimeFigureOut">
              <a:rPr lang="en-US"/>
              <a:pPr>
                <a:defRPr/>
              </a:pPr>
              <a:t>10/16/23</a:t>
            </a:fld>
            <a:endParaRPr lang="en-US"/>
          </a:p>
        </p:txBody>
      </p:sp>
      <p:sp>
        <p:nvSpPr>
          <p:cNvPr id="5" name="Footer Placeholder 2">
            <a:extLst>
              <a:ext uri="{FF2B5EF4-FFF2-40B4-BE49-F238E27FC236}">
                <a16:creationId xmlns:a16="http://schemas.microsoft.com/office/drawing/2014/main" id="{65D49BAE-7E27-0BB4-7BAF-5ADCB66808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E4F9B7C4-2ECC-C1E0-BD9E-5AFCFD3F3880}"/>
              </a:ext>
            </a:extLst>
          </p:cNvPr>
          <p:cNvSpPr>
            <a:spLocks noGrp="1"/>
          </p:cNvSpPr>
          <p:nvPr>
            <p:ph type="sldNum" sz="quarter" idx="12"/>
          </p:nvPr>
        </p:nvSpPr>
        <p:spPr/>
        <p:txBody>
          <a:bodyPr/>
          <a:lstStyle>
            <a:lvl1pPr>
              <a:defRPr/>
            </a:lvl1pPr>
          </a:lstStyle>
          <a:p>
            <a:fld id="{D70B284F-60E1-8849-AED0-388244E328FD}" type="slidenum">
              <a:rPr lang="en-US" altLang="en-US"/>
              <a:pPr/>
              <a:t>‹#›</a:t>
            </a:fld>
            <a:endParaRPr lang="en-US" altLang="en-US"/>
          </a:p>
        </p:txBody>
      </p:sp>
    </p:spTree>
    <p:extLst>
      <p:ext uri="{BB962C8B-B14F-4D97-AF65-F5344CB8AC3E}">
        <p14:creationId xmlns:p14="http://schemas.microsoft.com/office/powerpoint/2010/main" val="1502097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42E017-0B01-D8A8-B41D-92034CC5F2C1}"/>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CE52E171-74E0-9F1A-B9B6-0FB5F7C24D0C}"/>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C2EFF5C2-755A-84E7-A1F3-A2F78D483661}"/>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38904F68-B866-B614-7952-C28485DC0DB1}"/>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B59144FC-B62C-3DFB-B71D-01D4C6EBB3F2}"/>
              </a:ext>
            </a:extLst>
          </p:cNvPr>
          <p:cNvSpPr>
            <a:spLocks noGrp="1"/>
          </p:cNvSpPr>
          <p:nvPr>
            <p:ph type="dt" sz="half" idx="10"/>
          </p:nvPr>
        </p:nvSpPr>
        <p:spPr>
          <a:xfrm>
            <a:off x="6248400" y="6248400"/>
            <a:ext cx="2667000" cy="365125"/>
          </a:xfrm>
        </p:spPr>
        <p:txBody>
          <a:bodyPr rtlCol="0"/>
          <a:lstStyle>
            <a:lvl1pPr>
              <a:defRPr/>
            </a:lvl1pPr>
          </a:lstStyle>
          <a:p>
            <a:pPr>
              <a:defRPr/>
            </a:pPr>
            <a:fld id="{AD02879B-EE80-C54C-874A-A8EF815539A1}" type="datetimeFigureOut">
              <a:rPr lang="en-US"/>
              <a:pPr>
                <a:defRPr/>
              </a:pPr>
              <a:t>10/16/23</a:t>
            </a:fld>
            <a:endParaRPr lang="en-US"/>
          </a:p>
        </p:txBody>
      </p:sp>
      <p:sp>
        <p:nvSpPr>
          <p:cNvPr id="10" name="Slide Number Placeholder 12">
            <a:extLst>
              <a:ext uri="{FF2B5EF4-FFF2-40B4-BE49-F238E27FC236}">
                <a16:creationId xmlns:a16="http://schemas.microsoft.com/office/drawing/2014/main" id="{3ED5297F-7850-09A9-E62C-46C61DE9D736}"/>
              </a:ext>
            </a:extLst>
          </p:cNvPr>
          <p:cNvSpPr>
            <a:spLocks noGrp="1"/>
          </p:cNvSpPr>
          <p:nvPr>
            <p:ph type="sldNum" sz="quarter" idx="11"/>
          </p:nvPr>
        </p:nvSpPr>
        <p:spPr>
          <a:xfrm>
            <a:off x="0" y="4667250"/>
            <a:ext cx="1447800" cy="663575"/>
          </a:xfrm>
        </p:spPr>
        <p:txBody>
          <a:bodyPr/>
          <a:lstStyle>
            <a:lvl1pPr>
              <a:defRPr sz="2800"/>
            </a:lvl1pPr>
          </a:lstStyle>
          <a:p>
            <a:fld id="{E4FEA40E-1C6A-A344-8140-AA6D7DE3C673}" type="slidenum">
              <a:rPr lang="en-US" altLang="en-US"/>
              <a:pPr/>
              <a:t>‹#›</a:t>
            </a:fld>
            <a:endParaRPr lang="en-US" altLang="en-US"/>
          </a:p>
        </p:txBody>
      </p:sp>
      <p:sp>
        <p:nvSpPr>
          <p:cNvPr id="11" name="Footer Placeholder 13">
            <a:extLst>
              <a:ext uri="{FF2B5EF4-FFF2-40B4-BE49-F238E27FC236}">
                <a16:creationId xmlns:a16="http://schemas.microsoft.com/office/drawing/2014/main" id="{0781E8FD-C03C-14AE-581C-0EEFF9D6F4D6}"/>
              </a:ext>
            </a:extLst>
          </p:cNvPr>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075469344"/>
      </p:ext>
    </p:extLst>
  </p:cSld>
  <p:clrMapOvr>
    <a:overrideClrMapping bg1="lt1" tx1="dk1" bg2="lt2" tx2="dk2" accent1="accent1" accent2="accent2" accent3="accent3" accent4="accent4" accent5="accent5" accent6="accent6" hlink="hlink" folHlink="folHlink"/>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570C523-4666-77F2-4644-0C9982B03463}"/>
              </a:ext>
            </a:extLst>
          </p:cNvPr>
          <p:cNvSpPr>
            <a:spLocks noGrp="1"/>
          </p:cNvSpPr>
          <p:nvPr>
            <p:ph type="dt" sz="half" idx="10"/>
          </p:nvPr>
        </p:nvSpPr>
        <p:spPr/>
        <p:txBody>
          <a:bodyPr/>
          <a:lstStyle>
            <a:lvl1pPr>
              <a:defRPr/>
            </a:lvl1pPr>
          </a:lstStyle>
          <a:p>
            <a:pPr>
              <a:defRPr/>
            </a:pPr>
            <a:fld id="{447143D5-B592-1C46-9C50-2D11251D8036}" type="datetimeFigureOut">
              <a:rPr lang="en-US"/>
              <a:pPr>
                <a:defRPr/>
              </a:pPr>
              <a:t>10/16/23</a:t>
            </a:fld>
            <a:endParaRPr lang="en-US"/>
          </a:p>
        </p:txBody>
      </p:sp>
      <p:sp>
        <p:nvSpPr>
          <p:cNvPr id="5" name="Footer Placeholder 2">
            <a:extLst>
              <a:ext uri="{FF2B5EF4-FFF2-40B4-BE49-F238E27FC236}">
                <a16:creationId xmlns:a16="http://schemas.microsoft.com/office/drawing/2014/main" id="{862A5517-4190-453E-D063-0D02B40005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F0F6DD8-E556-302E-245D-2D5DE5CAB8A1}"/>
              </a:ext>
            </a:extLst>
          </p:cNvPr>
          <p:cNvSpPr>
            <a:spLocks noGrp="1"/>
          </p:cNvSpPr>
          <p:nvPr>
            <p:ph type="sldNum" sz="quarter" idx="12"/>
          </p:nvPr>
        </p:nvSpPr>
        <p:spPr/>
        <p:txBody>
          <a:bodyPr/>
          <a:lstStyle>
            <a:lvl1pPr>
              <a:defRPr/>
            </a:lvl1pPr>
          </a:lstStyle>
          <a:p>
            <a:fld id="{77736535-BDE1-DF4C-BF90-BEC8BE4EE288}" type="slidenum">
              <a:rPr lang="en-US" altLang="en-US"/>
              <a:pPr/>
              <a:t>‹#›</a:t>
            </a:fld>
            <a:endParaRPr lang="en-US" altLang="en-US"/>
          </a:p>
        </p:txBody>
      </p:sp>
    </p:spTree>
    <p:extLst>
      <p:ext uri="{BB962C8B-B14F-4D97-AF65-F5344CB8AC3E}">
        <p14:creationId xmlns:p14="http://schemas.microsoft.com/office/powerpoint/2010/main" val="3861068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1E3EFC-58DA-FE3D-DF20-4738C5CBCAB8}"/>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a:extLst>
              <a:ext uri="{FF2B5EF4-FFF2-40B4-BE49-F238E27FC236}">
                <a16:creationId xmlns:a16="http://schemas.microsoft.com/office/drawing/2014/main" id="{33952530-8B85-4947-393F-5A8A6B7FA72E}"/>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3E07AB91-20CD-910B-1A7D-693F63AFD2FA}"/>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EB14853-A094-F489-09E8-3F0D5BAD4EAB}"/>
              </a:ext>
            </a:extLst>
          </p:cNvPr>
          <p:cNvSpPr>
            <a:spLocks noGrp="1"/>
          </p:cNvSpPr>
          <p:nvPr>
            <p:ph type="dt" sz="half" idx="10"/>
          </p:nvPr>
        </p:nvSpPr>
        <p:spPr>
          <a:xfrm>
            <a:off x="6553200" y="6248400"/>
            <a:ext cx="2209800" cy="365125"/>
          </a:xfrm>
        </p:spPr>
        <p:txBody>
          <a:bodyPr/>
          <a:lstStyle>
            <a:lvl1pPr>
              <a:defRPr/>
            </a:lvl1pPr>
          </a:lstStyle>
          <a:p>
            <a:pPr>
              <a:defRPr/>
            </a:pPr>
            <a:fld id="{E3058679-6BA2-874F-829F-821894B76505}" type="datetimeFigureOut">
              <a:rPr lang="en-US"/>
              <a:pPr>
                <a:defRPr/>
              </a:pPr>
              <a:t>10/16/23</a:t>
            </a:fld>
            <a:endParaRPr lang="en-US"/>
          </a:p>
        </p:txBody>
      </p:sp>
      <p:sp>
        <p:nvSpPr>
          <p:cNvPr id="8" name="Footer Placeholder 4">
            <a:extLst>
              <a:ext uri="{FF2B5EF4-FFF2-40B4-BE49-F238E27FC236}">
                <a16:creationId xmlns:a16="http://schemas.microsoft.com/office/drawing/2014/main" id="{D529FD25-835D-A7AF-5E9A-601449191EAE}"/>
              </a:ext>
            </a:extLst>
          </p:cNvPr>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FB6AFA2-C4F9-6172-9CEB-D839A3AED756}"/>
              </a:ext>
            </a:extLst>
          </p:cNvPr>
          <p:cNvSpPr>
            <a:spLocks noGrp="1"/>
          </p:cNvSpPr>
          <p:nvPr>
            <p:ph type="sldNum" sz="quarter" idx="12"/>
          </p:nvPr>
        </p:nvSpPr>
        <p:spPr>
          <a:xfrm rot="5400000">
            <a:off x="5989638" y="144462"/>
            <a:ext cx="533400" cy="244475"/>
          </a:xfrm>
        </p:spPr>
        <p:txBody>
          <a:bodyPr/>
          <a:lstStyle>
            <a:lvl1pPr>
              <a:defRPr/>
            </a:lvl1pPr>
          </a:lstStyle>
          <a:p>
            <a:fld id="{B3656F72-5758-D041-BD6F-A62C79772BF1}" type="slidenum">
              <a:rPr lang="en-US" altLang="en-US"/>
              <a:pPr/>
              <a:t>‹#›</a:t>
            </a:fld>
            <a:endParaRPr lang="en-US" altLang="en-US"/>
          </a:p>
        </p:txBody>
      </p:sp>
    </p:spTree>
    <p:extLst>
      <p:ext uri="{BB962C8B-B14F-4D97-AF65-F5344CB8AC3E}">
        <p14:creationId xmlns:p14="http://schemas.microsoft.com/office/powerpoint/2010/main" val="1909239721"/>
      </p:ext>
    </p:extLst>
  </p:cSld>
  <p:clrMapOvr>
    <a:overrideClrMapping bg1="lt1" tx1="dk1" bg2="lt2" tx2="dk2" accent1="accent1" accent2="accent2" accent3="accent3" accent4="accent4" accent5="accent5" accent6="accent6" hlink="hlink" folHlink="folHlink"/>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DDABE066-F6A5-4744-2737-D1E841FEEDCC}"/>
              </a:ext>
            </a:extLst>
          </p:cNvPr>
          <p:cNvSpPr>
            <a:spLocks noGrp="1"/>
          </p:cNvSpPr>
          <p:nvPr>
            <p:ph type="dt" sz="half" idx="10"/>
          </p:nvPr>
        </p:nvSpPr>
        <p:spPr/>
        <p:txBody>
          <a:bodyPr/>
          <a:lstStyle>
            <a:lvl1pPr>
              <a:defRPr/>
            </a:lvl1pPr>
          </a:lstStyle>
          <a:p>
            <a:pPr>
              <a:defRPr/>
            </a:pPr>
            <a:fld id="{C6C5B54B-AB1F-F147-A381-1D957BF3AE7D}" type="datetimeFigureOut">
              <a:rPr lang="en-US"/>
              <a:pPr>
                <a:defRPr/>
              </a:pPr>
              <a:t>10/16/23</a:t>
            </a:fld>
            <a:endParaRPr lang="en-US"/>
          </a:p>
        </p:txBody>
      </p:sp>
      <p:sp>
        <p:nvSpPr>
          <p:cNvPr id="3" name="Footer Placeholder 2">
            <a:extLst>
              <a:ext uri="{FF2B5EF4-FFF2-40B4-BE49-F238E27FC236}">
                <a16:creationId xmlns:a16="http://schemas.microsoft.com/office/drawing/2014/main" id="{38ABC0F8-E412-EB2C-01A4-9F551D0A7C8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684400AA-B0D4-5225-8A2A-7C2C56CD3178}"/>
              </a:ext>
            </a:extLst>
          </p:cNvPr>
          <p:cNvSpPr>
            <a:spLocks noGrp="1"/>
          </p:cNvSpPr>
          <p:nvPr>
            <p:ph type="sldNum" sz="quarter" idx="12"/>
          </p:nvPr>
        </p:nvSpPr>
        <p:spPr/>
        <p:txBody>
          <a:bodyPr/>
          <a:lstStyle>
            <a:lvl1pPr>
              <a:defRPr/>
            </a:lvl1pPr>
          </a:lstStyle>
          <a:p>
            <a:fld id="{12C7894B-5061-E041-8F12-04EAB5C6A15A}" type="slidenum">
              <a:rPr lang="en-US" altLang="en-US"/>
              <a:pPr/>
              <a:t>‹#›</a:t>
            </a:fld>
            <a:endParaRPr lang="en-US" altLang="en-US"/>
          </a:p>
        </p:txBody>
      </p:sp>
    </p:spTree>
    <p:extLst>
      <p:ext uri="{BB962C8B-B14F-4D97-AF65-F5344CB8AC3E}">
        <p14:creationId xmlns:p14="http://schemas.microsoft.com/office/powerpoint/2010/main" val="3307306927"/>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a:t>Click to edit Master title style</a:t>
            </a:r>
          </a:p>
        </p:txBody>
      </p:sp>
      <p:sp>
        <p:nvSpPr>
          <p:cNvPr id="3" name="Chart Placeholder 2"/>
          <p:cNvSpPr>
            <a:spLocks noGrp="1"/>
          </p:cNvSpPr>
          <p:nvPr>
            <p:ph type="chart" idx="1"/>
          </p:nvPr>
        </p:nvSpPr>
        <p:spPr>
          <a:xfrm>
            <a:off x="612775" y="1600200"/>
            <a:ext cx="8153400" cy="4525963"/>
          </a:xfrm>
        </p:spPr>
        <p:txBody>
          <a:bodyPr/>
          <a:lstStyle/>
          <a:p>
            <a:pPr lvl="0"/>
            <a:endParaRPr lang="en-US" noProof="0"/>
          </a:p>
        </p:txBody>
      </p:sp>
      <p:sp>
        <p:nvSpPr>
          <p:cNvPr id="4" name="Date Placeholder 13">
            <a:extLst>
              <a:ext uri="{FF2B5EF4-FFF2-40B4-BE49-F238E27FC236}">
                <a16:creationId xmlns:a16="http://schemas.microsoft.com/office/drawing/2014/main" id="{CE172476-53B8-7F1B-4BC8-744D2F4435B4}"/>
              </a:ext>
            </a:extLst>
          </p:cNvPr>
          <p:cNvSpPr>
            <a:spLocks noGrp="1"/>
          </p:cNvSpPr>
          <p:nvPr>
            <p:ph type="dt" sz="half" idx="10"/>
          </p:nvPr>
        </p:nvSpPr>
        <p:spPr/>
        <p:txBody>
          <a:bodyPr/>
          <a:lstStyle>
            <a:lvl1pPr>
              <a:defRPr/>
            </a:lvl1pPr>
          </a:lstStyle>
          <a:p>
            <a:pPr>
              <a:defRPr/>
            </a:pPr>
            <a:fld id="{CB92D195-59E7-D645-A635-0B0031723C1E}" type="datetimeFigureOut">
              <a:rPr lang="en-US"/>
              <a:pPr>
                <a:defRPr/>
              </a:pPr>
              <a:t>10/16/23</a:t>
            </a:fld>
            <a:endParaRPr lang="en-US"/>
          </a:p>
        </p:txBody>
      </p:sp>
      <p:sp>
        <p:nvSpPr>
          <p:cNvPr id="5" name="Footer Placeholder 2">
            <a:extLst>
              <a:ext uri="{FF2B5EF4-FFF2-40B4-BE49-F238E27FC236}">
                <a16:creationId xmlns:a16="http://schemas.microsoft.com/office/drawing/2014/main" id="{8B903270-5D23-B975-195C-B2EF633F59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2C4F811-E412-108B-1223-7CBA47B0118B}"/>
              </a:ext>
            </a:extLst>
          </p:cNvPr>
          <p:cNvSpPr>
            <a:spLocks noGrp="1"/>
          </p:cNvSpPr>
          <p:nvPr>
            <p:ph type="sldNum" sz="quarter" idx="12"/>
          </p:nvPr>
        </p:nvSpPr>
        <p:spPr/>
        <p:txBody>
          <a:bodyPr/>
          <a:lstStyle>
            <a:lvl1pPr>
              <a:defRPr/>
            </a:lvl1pPr>
          </a:lstStyle>
          <a:p>
            <a:fld id="{959EED5B-F9C6-E141-A3F1-1F565C6D827E}" type="slidenum">
              <a:rPr lang="en-US" altLang="en-US"/>
              <a:pPr/>
              <a:t>‹#›</a:t>
            </a:fld>
            <a:endParaRPr lang="en-US" altLang="en-US"/>
          </a:p>
        </p:txBody>
      </p:sp>
    </p:spTree>
    <p:extLst>
      <p:ext uri="{BB962C8B-B14F-4D97-AF65-F5344CB8AC3E}">
        <p14:creationId xmlns:p14="http://schemas.microsoft.com/office/powerpoint/2010/main" val="285333047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6444CB-E245-8809-F36A-06E3E198F7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051B6DD-D15F-5BA3-9233-2741B7CDE9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D3C89E6-FA68-9C49-F5F8-79A8B1B81EAD}"/>
              </a:ext>
            </a:extLst>
          </p:cNvPr>
          <p:cNvSpPr>
            <a:spLocks noGrp="1" noChangeArrowheads="1"/>
          </p:cNvSpPr>
          <p:nvPr>
            <p:ph type="sldNum" sz="quarter" idx="12"/>
          </p:nvPr>
        </p:nvSpPr>
        <p:spPr>
          <a:ln/>
        </p:spPr>
        <p:txBody>
          <a:bodyPr/>
          <a:lstStyle>
            <a:lvl1pPr>
              <a:defRPr/>
            </a:lvl1pPr>
          </a:lstStyle>
          <a:p>
            <a:fld id="{F16AD742-289D-1744-8BE8-FB854CEE7911}" type="slidenum">
              <a:rPr lang="en-US" altLang="en-US"/>
              <a:pPr/>
              <a:t>‹#›</a:t>
            </a:fld>
            <a:endParaRPr lang="en-US" altLang="en-US"/>
          </a:p>
        </p:txBody>
      </p:sp>
    </p:spTree>
    <p:extLst>
      <p:ext uri="{BB962C8B-B14F-4D97-AF65-F5344CB8AC3E}">
        <p14:creationId xmlns:p14="http://schemas.microsoft.com/office/powerpoint/2010/main" val="352630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9C1593-B41C-30E8-E994-BD373E044A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8593ACF-8D4B-16DE-E089-C8DE281149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30F6E45-2483-6393-DD46-4D067F2B19BC}"/>
              </a:ext>
            </a:extLst>
          </p:cNvPr>
          <p:cNvSpPr>
            <a:spLocks noGrp="1" noChangeArrowheads="1"/>
          </p:cNvSpPr>
          <p:nvPr>
            <p:ph type="sldNum" sz="quarter" idx="12"/>
          </p:nvPr>
        </p:nvSpPr>
        <p:spPr>
          <a:ln/>
        </p:spPr>
        <p:txBody>
          <a:bodyPr/>
          <a:lstStyle>
            <a:lvl1pPr>
              <a:defRPr/>
            </a:lvl1pPr>
          </a:lstStyle>
          <a:p>
            <a:fld id="{4F378B5E-FA2A-D644-8115-B2363EC35C00}" type="slidenum">
              <a:rPr lang="en-US" altLang="en-US"/>
              <a:pPr/>
              <a:t>‹#›</a:t>
            </a:fld>
            <a:endParaRPr lang="en-US" altLang="en-US"/>
          </a:p>
        </p:txBody>
      </p:sp>
    </p:spTree>
    <p:extLst>
      <p:ext uri="{BB962C8B-B14F-4D97-AF65-F5344CB8AC3E}">
        <p14:creationId xmlns:p14="http://schemas.microsoft.com/office/powerpoint/2010/main" val="97896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DC3435-8C60-D37C-79BF-2218139BB4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BA8E061-9B87-AE08-01E0-7A9E3450C7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40FA10E-0FED-DCDA-F5BD-A63A6DB5911A}"/>
              </a:ext>
            </a:extLst>
          </p:cNvPr>
          <p:cNvSpPr>
            <a:spLocks noGrp="1" noChangeArrowheads="1"/>
          </p:cNvSpPr>
          <p:nvPr>
            <p:ph type="sldNum" sz="quarter" idx="12"/>
          </p:nvPr>
        </p:nvSpPr>
        <p:spPr>
          <a:ln/>
        </p:spPr>
        <p:txBody>
          <a:bodyPr/>
          <a:lstStyle>
            <a:lvl1pPr>
              <a:defRPr/>
            </a:lvl1pPr>
          </a:lstStyle>
          <a:p>
            <a:fld id="{27D41401-2D79-9A4F-A357-ECECBD0D4CC9}" type="slidenum">
              <a:rPr lang="en-US" altLang="en-US"/>
              <a:pPr/>
              <a:t>‹#›</a:t>
            </a:fld>
            <a:endParaRPr lang="en-US" altLang="en-US"/>
          </a:p>
        </p:txBody>
      </p:sp>
    </p:spTree>
    <p:extLst>
      <p:ext uri="{BB962C8B-B14F-4D97-AF65-F5344CB8AC3E}">
        <p14:creationId xmlns:p14="http://schemas.microsoft.com/office/powerpoint/2010/main" val="118253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D00E2F-1DF8-EDA3-BBCF-04A097CDFD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C04F6AD-8AB4-163E-15B9-8819064A5B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7EF46D8-273B-3A44-5DBF-737DB79B56BF}"/>
              </a:ext>
            </a:extLst>
          </p:cNvPr>
          <p:cNvSpPr>
            <a:spLocks noGrp="1" noChangeArrowheads="1"/>
          </p:cNvSpPr>
          <p:nvPr>
            <p:ph type="sldNum" sz="quarter" idx="12"/>
          </p:nvPr>
        </p:nvSpPr>
        <p:spPr>
          <a:ln/>
        </p:spPr>
        <p:txBody>
          <a:bodyPr/>
          <a:lstStyle>
            <a:lvl1pPr>
              <a:defRPr/>
            </a:lvl1pPr>
          </a:lstStyle>
          <a:p>
            <a:fld id="{F715D77B-ED6B-434B-83AD-5C677A27C8FE}" type="slidenum">
              <a:rPr lang="en-US" altLang="en-US"/>
              <a:pPr/>
              <a:t>‹#›</a:t>
            </a:fld>
            <a:endParaRPr lang="en-US" altLang="en-US"/>
          </a:p>
        </p:txBody>
      </p:sp>
    </p:spTree>
    <p:extLst>
      <p:ext uri="{BB962C8B-B14F-4D97-AF65-F5344CB8AC3E}">
        <p14:creationId xmlns:p14="http://schemas.microsoft.com/office/powerpoint/2010/main" val="285026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6BA2820-3389-3482-1B05-22449B1F782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2D93CA0-1DFE-4414-85C8-0572EE5B4B9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78023F3-7FF7-4EA6-AC2D-98C362CCA01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en-US"/>
          </a:p>
        </p:txBody>
      </p:sp>
      <p:sp>
        <p:nvSpPr>
          <p:cNvPr id="1029" name="Rectangle 5">
            <a:extLst>
              <a:ext uri="{FF2B5EF4-FFF2-40B4-BE49-F238E27FC236}">
                <a16:creationId xmlns:a16="http://schemas.microsoft.com/office/drawing/2014/main" id="{5DFDA82C-80B0-4D83-8A62-72D5B94386A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0A7BF73A-0929-41D3-9075-E6558B7FEE4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449B572-411E-CE45-81C2-E4573FBFD8B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F56AD86-8F9E-5D19-6CBF-1E79AD87DE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FAACE90-C61B-739A-9758-FE1E54D4FF3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2607CEB-CAE1-4A0A-9141-F9709D85F6F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yriad Pro"/>
              </a:defRPr>
            </a:lvl1pPr>
          </a:lstStyle>
          <a:p>
            <a:pPr>
              <a:defRPr/>
            </a:pPr>
            <a:fld id="{177803DA-68D3-E04F-ADA0-35697B7BAE37}" type="datetimeFigureOut">
              <a:rPr lang="en-US"/>
              <a:pPr>
                <a:defRPr/>
              </a:pPr>
              <a:t>10/16/23</a:t>
            </a:fld>
            <a:endParaRPr lang="en-US"/>
          </a:p>
        </p:txBody>
      </p:sp>
      <p:sp>
        <p:nvSpPr>
          <p:cNvPr id="5" name="Footer Placeholder 4">
            <a:extLst>
              <a:ext uri="{FF2B5EF4-FFF2-40B4-BE49-F238E27FC236}">
                <a16:creationId xmlns:a16="http://schemas.microsoft.com/office/drawing/2014/main" id="{0E6F8AB2-E930-481A-80BF-C05783498AD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yriad Pro"/>
              </a:defRPr>
            </a:lvl1pPr>
          </a:lstStyle>
          <a:p>
            <a:pPr>
              <a:defRPr/>
            </a:pPr>
            <a:endParaRPr lang="en-US"/>
          </a:p>
        </p:txBody>
      </p:sp>
      <p:sp>
        <p:nvSpPr>
          <p:cNvPr id="6" name="Slide Number Placeholder 5">
            <a:extLst>
              <a:ext uri="{FF2B5EF4-FFF2-40B4-BE49-F238E27FC236}">
                <a16:creationId xmlns:a16="http://schemas.microsoft.com/office/drawing/2014/main" id="{98641D0A-E9FA-4C56-87F5-0ACDECE9F00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pitchFamily="34" charset="0"/>
              </a:defRPr>
            </a:lvl1pPr>
          </a:lstStyle>
          <a:p>
            <a:fld id="{1B5EC392-82DD-0446-B405-2CE4B002C7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xStyles>
    <p:titleStyle>
      <a:lvl1pPr algn="ctr" rtl="0" eaLnBrk="0" fontAlgn="base" hangingPunct="0">
        <a:spcBef>
          <a:spcPct val="0"/>
        </a:spcBef>
        <a:spcAft>
          <a:spcPct val="0"/>
        </a:spcAft>
        <a:defRPr sz="4400" b="1" kern="1200">
          <a:solidFill>
            <a:schemeClr val="tx1"/>
          </a:solidFill>
          <a:latin typeface="Myriad Pro" pitchFamily="34" charset="0"/>
          <a:ea typeface="+mj-ea"/>
          <a:cs typeface="+mj-cs"/>
        </a:defRPr>
      </a:lvl1pPr>
      <a:lvl2pPr algn="ctr" rtl="0" eaLnBrk="0" fontAlgn="base" hangingPunct="0">
        <a:spcBef>
          <a:spcPct val="0"/>
        </a:spcBef>
        <a:spcAft>
          <a:spcPct val="0"/>
        </a:spcAft>
        <a:defRPr sz="4400" b="1">
          <a:solidFill>
            <a:schemeClr val="tx1"/>
          </a:solidFill>
          <a:latin typeface="Myriad Pro" pitchFamily="34" charset="0"/>
        </a:defRPr>
      </a:lvl2pPr>
      <a:lvl3pPr algn="ctr" rtl="0" eaLnBrk="0" fontAlgn="base" hangingPunct="0">
        <a:spcBef>
          <a:spcPct val="0"/>
        </a:spcBef>
        <a:spcAft>
          <a:spcPct val="0"/>
        </a:spcAft>
        <a:defRPr sz="4400" b="1">
          <a:solidFill>
            <a:schemeClr val="tx1"/>
          </a:solidFill>
          <a:latin typeface="Myriad Pro" pitchFamily="34" charset="0"/>
        </a:defRPr>
      </a:lvl3pPr>
      <a:lvl4pPr algn="ctr" rtl="0" eaLnBrk="0" fontAlgn="base" hangingPunct="0">
        <a:spcBef>
          <a:spcPct val="0"/>
        </a:spcBef>
        <a:spcAft>
          <a:spcPct val="0"/>
        </a:spcAft>
        <a:defRPr sz="4400" b="1">
          <a:solidFill>
            <a:schemeClr val="tx1"/>
          </a:solidFill>
          <a:latin typeface="Myriad Pro" pitchFamily="34" charset="0"/>
        </a:defRPr>
      </a:lvl4pPr>
      <a:lvl5pPr algn="ctr" rtl="0" eaLnBrk="0" fontAlgn="base" hangingPunct="0">
        <a:spcBef>
          <a:spcPct val="0"/>
        </a:spcBef>
        <a:spcAft>
          <a:spcPct val="0"/>
        </a:spcAft>
        <a:defRPr sz="4400" b="1">
          <a:solidFill>
            <a:schemeClr val="tx1"/>
          </a:solidFill>
          <a:latin typeface="Myriad Pro" pitchFamily="34" charset="0"/>
        </a:defRPr>
      </a:lvl5pPr>
      <a:lvl6pPr marL="457200" algn="ctr" rtl="0" fontAlgn="base">
        <a:spcBef>
          <a:spcPct val="0"/>
        </a:spcBef>
        <a:spcAft>
          <a:spcPct val="0"/>
        </a:spcAft>
        <a:defRPr sz="4400" b="1">
          <a:solidFill>
            <a:schemeClr val="tx1"/>
          </a:solidFill>
          <a:latin typeface="Myriad Pro" pitchFamily="34" charset="0"/>
        </a:defRPr>
      </a:lvl6pPr>
      <a:lvl7pPr marL="914400" algn="ctr" rtl="0" fontAlgn="base">
        <a:spcBef>
          <a:spcPct val="0"/>
        </a:spcBef>
        <a:spcAft>
          <a:spcPct val="0"/>
        </a:spcAft>
        <a:defRPr sz="4400" b="1">
          <a:solidFill>
            <a:schemeClr val="tx1"/>
          </a:solidFill>
          <a:latin typeface="Myriad Pro" pitchFamily="34" charset="0"/>
        </a:defRPr>
      </a:lvl7pPr>
      <a:lvl8pPr marL="1371600" algn="ctr" rtl="0" fontAlgn="base">
        <a:spcBef>
          <a:spcPct val="0"/>
        </a:spcBef>
        <a:spcAft>
          <a:spcPct val="0"/>
        </a:spcAft>
        <a:defRPr sz="4400" b="1">
          <a:solidFill>
            <a:schemeClr val="tx1"/>
          </a:solidFill>
          <a:latin typeface="Myriad Pro" pitchFamily="34" charset="0"/>
        </a:defRPr>
      </a:lvl8pPr>
      <a:lvl9pPr marL="1828800" algn="ctr" rtl="0" fontAlgn="base">
        <a:spcBef>
          <a:spcPct val="0"/>
        </a:spcBef>
        <a:spcAft>
          <a:spcPct val="0"/>
        </a:spcAft>
        <a:defRPr sz="4400" b="1">
          <a:solidFill>
            <a:schemeClr val="tx1"/>
          </a:solidFill>
          <a:latin typeface="Myriad Pro"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yriad Pro Light"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3600" kern="1200">
          <a:solidFill>
            <a:schemeClr val="tx1"/>
          </a:solidFill>
          <a:latin typeface="Myriad Pro"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yriad Pro"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20CACB8-06F0-B1E7-668F-2A4F304FA1B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08233DC2-622B-8E62-FFF3-8BE924AD9E5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DE80846-2B75-4323-9C92-17B74DDF228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yriad Pro"/>
              </a:defRPr>
            </a:lvl1pPr>
          </a:lstStyle>
          <a:p>
            <a:pPr>
              <a:defRPr/>
            </a:pPr>
            <a:fld id="{8EEE1D32-83B3-424C-81B3-A09F07856B8F}" type="datetimeFigureOut">
              <a:rPr lang="en-US"/>
              <a:pPr>
                <a:defRPr/>
              </a:pPr>
              <a:t>10/16/23</a:t>
            </a:fld>
            <a:endParaRPr lang="en-US"/>
          </a:p>
        </p:txBody>
      </p:sp>
      <p:sp>
        <p:nvSpPr>
          <p:cNvPr id="5" name="Footer Placeholder 4">
            <a:extLst>
              <a:ext uri="{FF2B5EF4-FFF2-40B4-BE49-F238E27FC236}">
                <a16:creationId xmlns:a16="http://schemas.microsoft.com/office/drawing/2014/main" id="{44D03269-6694-4D9F-99A9-3147210501F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yriad Pro"/>
              </a:defRPr>
            </a:lvl1pPr>
          </a:lstStyle>
          <a:p>
            <a:pPr>
              <a:defRPr/>
            </a:pPr>
            <a:endParaRPr lang="en-US"/>
          </a:p>
        </p:txBody>
      </p:sp>
      <p:sp>
        <p:nvSpPr>
          <p:cNvPr id="6" name="Slide Number Placeholder 5">
            <a:extLst>
              <a:ext uri="{FF2B5EF4-FFF2-40B4-BE49-F238E27FC236}">
                <a16:creationId xmlns:a16="http://schemas.microsoft.com/office/drawing/2014/main" id="{98894E28-41AA-4B86-9525-BBDA839289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pitchFamily="34" charset="0"/>
              </a:defRPr>
            </a:lvl1pPr>
          </a:lstStyle>
          <a:p>
            <a:fld id="{7F6E251F-94A4-1240-A497-C0D061DD732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rtl="0" eaLnBrk="0" fontAlgn="base" hangingPunct="0">
        <a:spcBef>
          <a:spcPct val="0"/>
        </a:spcBef>
        <a:spcAft>
          <a:spcPct val="0"/>
        </a:spcAft>
        <a:defRPr sz="4400" b="1" kern="1200">
          <a:solidFill>
            <a:schemeClr val="tx1"/>
          </a:solidFill>
          <a:latin typeface="Myriad Pro" pitchFamily="34" charset="0"/>
          <a:ea typeface="+mj-ea"/>
          <a:cs typeface="+mj-cs"/>
        </a:defRPr>
      </a:lvl1pPr>
      <a:lvl2pPr algn="ctr" rtl="0" eaLnBrk="0" fontAlgn="base" hangingPunct="0">
        <a:spcBef>
          <a:spcPct val="0"/>
        </a:spcBef>
        <a:spcAft>
          <a:spcPct val="0"/>
        </a:spcAft>
        <a:defRPr sz="4400" b="1">
          <a:solidFill>
            <a:schemeClr val="tx1"/>
          </a:solidFill>
          <a:latin typeface="Myriad Pro" pitchFamily="34" charset="0"/>
        </a:defRPr>
      </a:lvl2pPr>
      <a:lvl3pPr algn="ctr" rtl="0" eaLnBrk="0" fontAlgn="base" hangingPunct="0">
        <a:spcBef>
          <a:spcPct val="0"/>
        </a:spcBef>
        <a:spcAft>
          <a:spcPct val="0"/>
        </a:spcAft>
        <a:defRPr sz="4400" b="1">
          <a:solidFill>
            <a:schemeClr val="tx1"/>
          </a:solidFill>
          <a:latin typeface="Myriad Pro" pitchFamily="34" charset="0"/>
        </a:defRPr>
      </a:lvl3pPr>
      <a:lvl4pPr algn="ctr" rtl="0" eaLnBrk="0" fontAlgn="base" hangingPunct="0">
        <a:spcBef>
          <a:spcPct val="0"/>
        </a:spcBef>
        <a:spcAft>
          <a:spcPct val="0"/>
        </a:spcAft>
        <a:defRPr sz="4400" b="1">
          <a:solidFill>
            <a:schemeClr val="tx1"/>
          </a:solidFill>
          <a:latin typeface="Myriad Pro" pitchFamily="34" charset="0"/>
        </a:defRPr>
      </a:lvl4pPr>
      <a:lvl5pPr algn="ctr" rtl="0" eaLnBrk="0" fontAlgn="base" hangingPunct="0">
        <a:spcBef>
          <a:spcPct val="0"/>
        </a:spcBef>
        <a:spcAft>
          <a:spcPct val="0"/>
        </a:spcAft>
        <a:defRPr sz="4400" b="1">
          <a:solidFill>
            <a:schemeClr val="tx1"/>
          </a:solidFill>
          <a:latin typeface="Myriad Pro" pitchFamily="34" charset="0"/>
        </a:defRPr>
      </a:lvl5pPr>
      <a:lvl6pPr marL="457200" algn="ctr" rtl="0" fontAlgn="base">
        <a:spcBef>
          <a:spcPct val="0"/>
        </a:spcBef>
        <a:spcAft>
          <a:spcPct val="0"/>
        </a:spcAft>
        <a:defRPr sz="4400" b="1">
          <a:solidFill>
            <a:schemeClr val="tx1"/>
          </a:solidFill>
          <a:latin typeface="Myriad Pro" pitchFamily="34" charset="0"/>
        </a:defRPr>
      </a:lvl6pPr>
      <a:lvl7pPr marL="914400" algn="ctr" rtl="0" fontAlgn="base">
        <a:spcBef>
          <a:spcPct val="0"/>
        </a:spcBef>
        <a:spcAft>
          <a:spcPct val="0"/>
        </a:spcAft>
        <a:defRPr sz="4400" b="1">
          <a:solidFill>
            <a:schemeClr val="tx1"/>
          </a:solidFill>
          <a:latin typeface="Myriad Pro" pitchFamily="34" charset="0"/>
        </a:defRPr>
      </a:lvl7pPr>
      <a:lvl8pPr marL="1371600" algn="ctr" rtl="0" fontAlgn="base">
        <a:spcBef>
          <a:spcPct val="0"/>
        </a:spcBef>
        <a:spcAft>
          <a:spcPct val="0"/>
        </a:spcAft>
        <a:defRPr sz="4400" b="1">
          <a:solidFill>
            <a:schemeClr val="tx1"/>
          </a:solidFill>
          <a:latin typeface="Myriad Pro" pitchFamily="34" charset="0"/>
        </a:defRPr>
      </a:lvl8pPr>
      <a:lvl9pPr marL="1828800" algn="ctr" rtl="0" fontAlgn="base">
        <a:spcBef>
          <a:spcPct val="0"/>
        </a:spcBef>
        <a:spcAft>
          <a:spcPct val="0"/>
        </a:spcAft>
        <a:defRPr sz="4400" b="1">
          <a:solidFill>
            <a:schemeClr val="tx1"/>
          </a:solidFill>
          <a:latin typeface="Myriad Pro"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yriad Pro Light"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3600" kern="1200">
          <a:solidFill>
            <a:schemeClr val="tx1"/>
          </a:solidFill>
          <a:latin typeface="Myriad Pro"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yriad Pro"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21">
            <a:extLst>
              <a:ext uri="{FF2B5EF4-FFF2-40B4-BE49-F238E27FC236}">
                <a16:creationId xmlns:a16="http://schemas.microsoft.com/office/drawing/2014/main" id="{00F46EFB-F25B-B376-155A-77FB252CA5A0}"/>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12">
            <a:extLst>
              <a:ext uri="{FF2B5EF4-FFF2-40B4-BE49-F238E27FC236}">
                <a16:creationId xmlns:a16="http://schemas.microsoft.com/office/drawing/2014/main" id="{6B36FD26-2D4A-E838-8AC1-894967832AAC}"/>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4767FAF9-8377-45AE-87BE-92D667A5E0C2}"/>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775F55"/>
                </a:solidFill>
                <a:latin typeface="+mn-lt"/>
                <a:cs typeface="+mn-cs"/>
              </a:defRPr>
            </a:lvl1pPr>
          </a:lstStyle>
          <a:p>
            <a:pPr>
              <a:defRPr/>
            </a:pPr>
            <a:fld id="{DEB8DCC0-E36E-E348-BEEF-592F240DADAD}" type="datetimeFigureOut">
              <a:rPr lang="en-US"/>
              <a:pPr>
                <a:defRPr/>
              </a:pPr>
              <a:t>10/16/23</a:t>
            </a:fld>
            <a:endParaRPr lang="en-US"/>
          </a:p>
        </p:txBody>
      </p:sp>
      <p:sp>
        <p:nvSpPr>
          <p:cNvPr id="3" name="Footer Placeholder 2">
            <a:extLst>
              <a:ext uri="{FF2B5EF4-FFF2-40B4-BE49-F238E27FC236}">
                <a16:creationId xmlns:a16="http://schemas.microsoft.com/office/drawing/2014/main" id="{72067D27-4A94-470B-B886-AD80CA79C20B}"/>
              </a:ext>
            </a:extLst>
          </p:cNvPr>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mn-lt"/>
                <a:cs typeface="+mn-cs"/>
              </a:defRPr>
            </a:lvl1pPr>
          </a:lstStyle>
          <a:p>
            <a:pPr>
              <a:defRPr/>
            </a:pPr>
            <a:endParaRPr lang="en-US"/>
          </a:p>
        </p:txBody>
      </p:sp>
      <p:sp>
        <p:nvSpPr>
          <p:cNvPr id="7" name="Rectangle 6">
            <a:extLst>
              <a:ext uri="{FF2B5EF4-FFF2-40B4-BE49-F238E27FC236}">
                <a16:creationId xmlns:a16="http://schemas.microsoft.com/office/drawing/2014/main" id="{C2E70B8D-7383-4AC1-A18F-7F2CC3AEAACE}"/>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727AD527-D68D-42EA-81D6-455F7B03A53A}"/>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Rectangle 8">
            <a:extLst>
              <a:ext uri="{FF2B5EF4-FFF2-40B4-BE49-F238E27FC236}">
                <a16:creationId xmlns:a16="http://schemas.microsoft.com/office/drawing/2014/main" id="{F5F910DC-DFBD-4FE5-9094-40DC85E30D68}"/>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3" name="Slide Number Placeholder 22">
            <a:extLst>
              <a:ext uri="{FF2B5EF4-FFF2-40B4-BE49-F238E27FC236}">
                <a16:creationId xmlns:a16="http://schemas.microsoft.com/office/drawing/2014/main" id="{06F09E09-BB20-49CF-BA95-058C2D2A104B}"/>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77"/>
              </a:defRPr>
            </a:lvl1pPr>
          </a:lstStyle>
          <a:p>
            <a:fld id="{EDF04DAE-6C20-1F48-AC87-3A1BEBB6C9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68" r:id="rId1"/>
    <p:sldLayoutId id="2147484234" r:id="rId2"/>
    <p:sldLayoutId id="2147484269" r:id="rId3"/>
    <p:sldLayoutId id="2147484270" r:id="rId4"/>
    <p:sldLayoutId id="2147484271" r:id="rId5"/>
    <p:sldLayoutId id="2147484235" r:id="rId6"/>
    <p:sldLayoutId id="2147484272" r:id="rId7"/>
    <p:sldLayoutId id="2147484236" r:id="rId8"/>
    <p:sldLayoutId id="2147484273" r:id="rId9"/>
    <p:sldLayoutId id="2147484237" r:id="rId10"/>
    <p:sldLayoutId id="2147484274" r:id="rId11"/>
    <p:sldLayoutId id="2147484238" r:id="rId12"/>
    <p:sldLayoutId id="2147484239" r:id="rId13"/>
  </p:sldLayoutIdLst>
  <p:transition>
    <p:random/>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2"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21">
            <a:extLst>
              <a:ext uri="{FF2B5EF4-FFF2-40B4-BE49-F238E27FC236}">
                <a16:creationId xmlns:a16="http://schemas.microsoft.com/office/drawing/2014/main" id="{675DDA99-5559-8382-B61F-CF21F42BDB7B}"/>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12">
            <a:extLst>
              <a:ext uri="{FF2B5EF4-FFF2-40B4-BE49-F238E27FC236}">
                <a16:creationId xmlns:a16="http://schemas.microsoft.com/office/drawing/2014/main" id="{96CA66EC-4C46-C08D-CB7A-DD48D4BD5DE2}"/>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9CA2A8CC-8801-482C-BAA4-099CD0AB0DDB}"/>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775F55"/>
                </a:solidFill>
                <a:latin typeface="+mn-lt"/>
                <a:cs typeface="+mn-cs"/>
              </a:defRPr>
            </a:lvl1pPr>
          </a:lstStyle>
          <a:p>
            <a:pPr>
              <a:defRPr/>
            </a:pPr>
            <a:fld id="{9CA9DDAE-439B-DB45-ABC7-EBC99E574741}" type="datetimeFigureOut">
              <a:rPr lang="en-US"/>
              <a:pPr>
                <a:defRPr/>
              </a:pPr>
              <a:t>10/16/23</a:t>
            </a:fld>
            <a:endParaRPr lang="en-US"/>
          </a:p>
        </p:txBody>
      </p:sp>
      <p:sp>
        <p:nvSpPr>
          <p:cNvPr id="3" name="Footer Placeholder 2">
            <a:extLst>
              <a:ext uri="{FF2B5EF4-FFF2-40B4-BE49-F238E27FC236}">
                <a16:creationId xmlns:a16="http://schemas.microsoft.com/office/drawing/2014/main" id="{4DF924F9-A1FB-4350-9DA4-F1285E734EF0}"/>
              </a:ext>
            </a:extLst>
          </p:cNvPr>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mn-lt"/>
                <a:cs typeface="+mn-cs"/>
              </a:defRPr>
            </a:lvl1pPr>
          </a:lstStyle>
          <a:p>
            <a:pPr>
              <a:defRPr/>
            </a:pPr>
            <a:endParaRPr lang="en-US"/>
          </a:p>
        </p:txBody>
      </p:sp>
      <p:sp>
        <p:nvSpPr>
          <p:cNvPr id="7" name="Rectangle 6">
            <a:extLst>
              <a:ext uri="{FF2B5EF4-FFF2-40B4-BE49-F238E27FC236}">
                <a16:creationId xmlns:a16="http://schemas.microsoft.com/office/drawing/2014/main" id="{06AC8E91-E274-433C-AC6D-4B1C9256C151}"/>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5103C468-CF25-4E98-8872-DA4AF96AD70F}"/>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Rectangle 8">
            <a:extLst>
              <a:ext uri="{FF2B5EF4-FFF2-40B4-BE49-F238E27FC236}">
                <a16:creationId xmlns:a16="http://schemas.microsoft.com/office/drawing/2014/main" id="{A90D82A9-1472-450D-89C9-1EE104E80DD6}"/>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3" name="Slide Number Placeholder 22">
            <a:extLst>
              <a:ext uri="{FF2B5EF4-FFF2-40B4-BE49-F238E27FC236}">
                <a16:creationId xmlns:a16="http://schemas.microsoft.com/office/drawing/2014/main" id="{B723E5C8-23CA-4BCF-8D51-86AFB849821E}"/>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77"/>
              </a:defRPr>
            </a:lvl1pPr>
          </a:lstStyle>
          <a:p>
            <a:fld id="{FE59ED9B-275D-DE43-BC09-4CE28FD6007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75" r:id="rId1"/>
    <p:sldLayoutId id="2147484240" r:id="rId2"/>
    <p:sldLayoutId id="2147484276" r:id="rId3"/>
    <p:sldLayoutId id="2147484277" r:id="rId4"/>
    <p:sldLayoutId id="2147484278" r:id="rId5"/>
    <p:sldLayoutId id="2147484241" r:id="rId6"/>
    <p:sldLayoutId id="2147484279" r:id="rId7"/>
    <p:sldLayoutId id="2147484242" r:id="rId8"/>
    <p:sldLayoutId id="2147484280" r:id="rId9"/>
    <p:sldLayoutId id="2147484243" r:id="rId10"/>
    <p:sldLayoutId id="2147484281" r:id="rId11"/>
    <p:sldLayoutId id="2147484244" r:id="rId12"/>
    <p:sldLayoutId id="2147484245" r:id="rId13"/>
  </p:sldLayoutIdLst>
  <p:transition>
    <p:random/>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2"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15.xml"/><Relationship Id="rId18" Type="http://schemas.openxmlformats.org/officeDocument/2006/relationships/slide" Target="slide11.xml"/><Relationship Id="rId3" Type="http://schemas.openxmlformats.org/officeDocument/2006/relationships/image" Target="../media/image9.png"/><Relationship Id="rId21" Type="http://schemas.openxmlformats.org/officeDocument/2006/relationships/slide" Target="slide23.xml"/><Relationship Id="rId7" Type="http://schemas.openxmlformats.org/officeDocument/2006/relationships/slide" Target="slide14.xml"/><Relationship Id="rId12" Type="http://schemas.openxmlformats.org/officeDocument/2006/relationships/slide" Target="slide7.xml"/><Relationship Id="rId17" Type="http://schemas.openxmlformats.org/officeDocument/2006/relationships/slide" Target="slide21.xml"/><Relationship Id="rId2" Type="http://schemas.openxmlformats.org/officeDocument/2006/relationships/notesSlide" Target="../notesSlides/notesSlide2.xml"/><Relationship Id="rId16" Type="http://schemas.openxmlformats.org/officeDocument/2006/relationships/slide" Target="slide13.xml"/><Relationship Id="rId20"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22.xml"/><Relationship Id="rId24" Type="http://schemas.openxmlformats.org/officeDocument/2006/relationships/slide" Target="slide26.xml"/><Relationship Id="rId5" Type="http://schemas.openxmlformats.org/officeDocument/2006/relationships/slide" Target="slide8.xml"/><Relationship Id="rId15" Type="http://schemas.openxmlformats.org/officeDocument/2006/relationships/slide" Target="slide17.xml"/><Relationship Id="rId23" Type="http://schemas.openxmlformats.org/officeDocument/2006/relationships/slide" Target="slide25.xml"/><Relationship Id="rId10" Type="http://schemas.openxmlformats.org/officeDocument/2006/relationships/slide" Target="slide18.xml"/><Relationship Id="rId19" Type="http://schemas.openxmlformats.org/officeDocument/2006/relationships/slide" Target="slide10.xml"/><Relationship Id="rId4" Type="http://schemas.openxmlformats.org/officeDocument/2006/relationships/slide" Target="slide12.xml"/><Relationship Id="rId9" Type="http://schemas.openxmlformats.org/officeDocument/2006/relationships/slide" Target="slide20.xml"/><Relationship Id="rId14" Type="http://schemas.openxmlformats.org/officeDocument/2006/relationships/slide" Target="slide16.xml"/><Relationship Id="rId22" Type="http://schemas.openxmlformats.org/officeDocument/2006/relationships/slide" Target="slide24.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a:extLst>
              <a:ext uri="{FF2B5EF4-FFF2-40B4-BE49-F238E27FC236}">
                <a16:creationId xmlns:a16="http://schemas.microsoft.com/office/drawing/2014/main" id="{17537D4C-9E41-2AC2-D745-0AC078944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898" t="18987" r="30338" b="27434"/>
          <a:stretch>
            <a:fillRect/>
          </a:stretch>
        </p:blipFill>
        <p:spPr bwMode="auto">
          <a:xfrm>
            <a:off x="-152400" y="-1219200"/>
            <a:ext cx="9296400" cy="807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4">
            <a:hlinkClick r:id="rId2" action="ppaction://hlinksldjump" highlightClick="1"/>
            <a:extLst>
              <a:ext uri="{FF2B5EF4-FFF2-40B4-BE49-F238E27FC236}">
                <a16:creationId xmlns:a16="http://schemas.microsoft.com/office/drawing/2014/main" id="{896680F9-EEEC-C6C1-0EDD-7E5F201C20DB}"/>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9900CC"/>
                </a:solidFill>
                <a:latin typeface="Segoe UI Light" panose="020B0502040204020203" pitchFamily="34" charset="0"/>
              </a:rPr>
              <a:t>Home</a:t>
            </a:r>
          </a:p>
        </p:txBody>
      </p:sp>
      <p:sp>
        <p:nvSpPr>
          <p:cNvPr id="56323" name="AutoShape 6">
            <a:extLst>
              <a:ext uri="{FF2B5EF4-FFF2-40B4-BE49-F238E27FC236}">
                <a16:creationId xmlns:a16="http://schemas.microsoft.com/office/drawing/2014/main" id="{91A790B8-2925-B979-6BC4-2A0847BFA282}"/>
              </a:ext>
            </a:extLst>
          </p:cNvPr>
          <p:cNvSpPr>
            <a:spLocks noChangeArrowheads="1"/>
          </p:cNvSpPr>
          <p:nvPr/>
        </p:nvSpPr>
        <p:spPr bwMode="auto">
          <a:xfrm>
            <a:off x="914400" y="15240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True or False?  You can</a:t>
            </a:r>
          </a:p>
          <a:p>
            <a:pPr algn="ctr">
              <a:spcBef>
                <a:spcPct val="0"/>
              </a:spcBef>
              <a:buFontTx/>
              <a:buNone/>
            </a:pPr>
            <a:r>
              <a:rPr lang="en-US" altLang="en-US" sz="4000" b="1">
                <a:latin typeface="Segoe UI Light" panose="020B0502040204020203" pitchFamily="34" charset="0"/>
              </a:rPr>
              <a:t>sue your employer if</a:t>
            </a:r>
          </a:p>
          <a:p>
            <a:pPr algn="ctr">
              <a:spcBef>
                <a:spcPct val="0"/>
              </a:spcBef>
              <a:buFontTx/>
              <a:buNone/>
            </a:pPr>
            <a:r>
              <a:rPr lang="en-US" altLang="en-US" sz="4000" b="1">
                <a:latin typeface="Segoe UI Light" panose="020B0502040204020203" pitchFamily="34" charset="0"/>
              </a:rPr>
              <a:t>you’re hurt on the job?</a:t>
            </a:r>
          </a:p>
        </p:txBody>
      </p:sp>
      <p:sp>
        <p:nvSpPr>
          <p:cNvPr id="11272" name="Text Box 8">
            <a:extLst>
              <a:ext uri="{FF2B5EF4-FFF2-40B4-BE49-F238E27FC236}">
                <a16:creationId xmlns:a16="http://schemas.microsoft.com/office/drawing/2014/main" id="{C0D11EF2-1824-D276-DDE3-43D571ABECE5}"/>
              </a:ext>
            </a:extLst>
          </p:cNvPr>
          <p:cNvSpPr txBox="1">
            <a:spLocks noChangeArrowheads="1"/>
          </p:cNvSpPr>
          <p:nvPr/>
        </p:nvSpPr>
        <p:spPr bwMode="auto">
          <a:xfrm>
            <a:off x="533400" y="419100"/>
            <a:ext cx="8077200" cy="461963"/>
          </a:xfrm>
          <a:prstGeom prst="rect">
            <a:avLst/>
          </a:prstGeom>
          <a:solidFill>
            <a:srgbClr val="33CCFF"/>
          </a:solidFill>
          <a:ln w="38100">
            <a:solidFill>
              <a:schemeClr val="tx1"/>
            </a:solidFill>
            <a:miter lim="800000"/>
            <a:headEnd/>
            <a:tailEnd/>
          </a:ln>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False.</a:t>
            </a:r>
          </a:p>
        </p:txBody>
      </p:sp>
      <p:sp>
        <p:nvSpPr>
          <p:cNvPr id="6" name="Rectangle 3">
            <a:extLst>
              <a:ext uri="{FF2B5EF4-FFF2-40B4-BE49-F238E27FC236}">
                <a16:creationId xmlns:a16="http://schemas.microsoft.com/office/drawing/2014/main" id="{DCFBFCC6-218D-45C0-B2E8-FF95BD8170D5}"/>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1,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wipe(down)">
                                      <p:cBhvr>
                                        <p:cTn id="7"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4">
            <a:hlinkClick r:id="rId2" action="ppaction://hlinksldjump" highlightClick="1"/>
            <a:extLst>
              <a:ext uri="{FF2B5EF4-FFF2-40B4-BE49-F238E27FC236}">
                <a16:creationId xmlns:a16="http://schemas.microsoft.com/office/drawing/2014/main" id="{2B7657C7-1A4F-591B-AB1B-052B5C620B9A}"/>
              </a:ext>
            </a:extLst>
          </p:cNvPr>
          <p:cNvSpPr>
            <a:spLocks noChangeArrowheads="1"/>
          </p:cNvSpPr>
          <p:nvPr/>
        </p:nvSpPr>
        <p:spPr bwMode="auto">
          <a:xfrm>
            <a:off x="4114800" y="6019800"/>
            <a:ext cx="762000" cy="685800"/>
          </a:xfrm>
          <a:prstGeom prst="rightArrow">
            <a:avLst>
              <a:gd name="adj1" fmla="val 50000"/>
              <a:gd name="adj2" fmla="val 50000"/>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57347" name="AutoShape 6">
            <a:extLst>
              <a:ext uri="{FF2B5EF4-FFF2-40B4-BE49-F238E27FC236}">
                <a16:creationId xmlns:a16="http://schemas.microsoft.com/office/drawing/2014/main" id="{518575B1-FE16-D5B7-844A-968B09C7684E}"/>
              </a:ext>
            </a:extLst>
          </p:cNvPr>
          <p:cNvSpPr>
            <a:spLocks noChangeArrowheads="1"/>
          </p:cNvSpPr>
          <p:nvPr/>
        </p:nvSpPr>
        <p:spPr bwMode="auto">
          <a:xfrm>
            <a:off x="1066800" y="11430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What’s the minimum wage in</a:t>
            </a:r>
          </a:p>
          <a:p>
            <a:pPr algn="ctr">
              <a:spcBef>
                <a:spcPct val="0"/>
              </a:spcBef>
              <a:buFontTx/>
              <a:buNone/>
            </a:pPr>
            <a:r>
              <a:rPr lang="en-US" altLang="en-US" sz="4000" b="1">
                <a:latin typeface="Segoe UI Light" panose="020B0502040204020203" pitchFamily="34" charset="0"/>
              </a:rPr>
              <a:t>California?</a:t>
            </a:r>
          </a:p>
          <a:p>
            <a:pPr algn="ctr">
              <a:spcBef>
                <a:spcPct val="0"/>
              </a:spcBef>
              <a:buFontTx/>
              <a:buNone/>
            </a:pPr>
            <a:r>
              <a:rPr lang="en-US" altLang="en-US" sz="4000">
                <a:latin typeface="Segoe UI Light" panose="020B0502040204020203" pitchFamily="34" charset="0"/>
              </a:rPr>
              <a:t> </a:t>
            </a:r>
          </a:p>
        </p:txBody>
      </p:sp>
      <p:sp>
        <p:nvSpPr>
          <p:cNvPr id="13321" name="Text Box 9">
            <a:extLst>
              <a:ext uri="{FF2B5EF4-FFF2-40B4-BE49-F238E27FC236}">
                <a16:creationId xmlns:a16="http://schemas.microsoft.com/office/drawing/2014/main" id="{A88C6D02-64F1-E541-F96A-9FABCAE10D1E}"/>
              </a:ext>
            </a:extLst>
          </p:cNvPr>
          <p:cNvSpPr txBox="1">
            <a:spLocks noChangeArrowheads="1"/>
          </p:cNvSpPr>
          <p:nvPr/>
        </p:nvSpPr>
        <p:spPr bwMode="auto">
          <a:xfrm>
            <a:off x="10668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$15.50 an hour.</a:t>
            </a:r>
          </a:p>
        </p:txBody>
      </p:sp>
      <p:sp>
        <p:nvSpPr>
          <p:cNvPr id="8" name="Rectangle 3">
            <a:extLst>
              <a:ext uri="{FF2B5EF4-FFF2-40B4-BE49-F238E27FC236}">
                <a16:creationId xmlns:a16="http://schemas.microsoft.com/office/drawing/2014/main" id="{9FBC4C16-F9FB-4BCD-BD3E-9453E2DAF037}"/>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2, Col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wipe(down)">
                                      <p:cBhvr>
                                        <p:cTn id="7"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4">
            <a:hlinkClick r:id="rId2" action="ppaction://hlinksldjump" highlightClick="1"/>
            <a:extLst>
              <a:ext uri="{FF2B5EF4-FFF2-40B4-BE49-F238E27FC236}">
                <a16:creationId xmlns:a16="http://schemas.microsoft.com/office/drawing/2014/main" id="{5F6C97C5-7D23-57CD-3B47-7E243E29F7FB}"/>
              </a:ext>
            </a:extLst>
          </p:cNvPr>
          <p:cNvSpPr>
            <a:spLocks noChangeArrowheads="1"/>
          </p:cNvSpPr>
          <p:nvPr/>
        </p:nvSpPr>
        <p:spPr bwMode="auto">
          <a:xfrm>
            <a:off x="4267200" y="5943600"/>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58371" name="AutoShape 6">
            <a:extLst>
              <a:ext uri="{FF2B5EF4-FFF2-40B4-BE49-F238E27FC236}">
                <a16:creationId xmlns:a16="http://schemas.microsoft.com/office/drawing/2014/main" id="{FBA37C7D-548B-A925-4777-77B41D2D0668}"/>
              </a:ext>
            </a:extLst>
          </p:cNvPr>
          <p:cNvSpPr>
            <a:spLocks noChangeArrowheads="1"/>
          </p:cNvSpPr>
          <p:nvPr/>
        </p:nvSpPr>
        <p:spPr bwMode="auto">
          <a:xfrm>
            <a:off x="914400" y="12954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one kind of machinery</a:t>
            </a:r>
          </a:p>
          <a:p>
            <a:pPr algn="ctr">
              <a:spcBef>
                <a:spcPct val="0"/>
              </a:spcBef>
              <a:buFontTx/>
              <a:buNone/>
            </a:pPr>
            <a:r>
              <a:rPr lang="en-US" altLang="en-US" sz="4000" b="1">
                <a:latin typeface="Segoe UI Light" panose="020B0502040204020203" pitchFamily="34" charset="0"/>
              </a:rPr>
              <a:t>you can’t use if you’re under 18.</a:t>
            </a:r>
          </a:p>
        </p:txBody>
      </p:sp>
      <p:sp>
        <p:nvSpPr>
          <p:cNvPr id="12295" name="Text Box 7">
            <a:extLst>
              <a:ext uri="{FF2B5EF4-FFF2-40B4-BE49-F238E27FC236}">
                <a16:creationId xmlns:a16="http://schemas.microsoft.com/office/drawing/2014/main" id="{DAFC8D95-61A0-142C-575F-2DB4C4E4313C}"/>
              </a:ext>
            </a:extLst>
          </p:cNvPr>
          <p:cNvSpPr txBox="1">
            <a:spLocks noChangeArrowheads="1"/>
          </p:cNvSpPr>
          <p:nvPr/>
        </p:nvSpPr>
        <p:spPr bwMode="auto">
          <a:xfrm>
            <a:off x="990600" y="228600"/>
            <a:ext cx="7162800" cy="860425"/>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Power equipment (meat slicer, saw, bakery machine, box crusher).</a:t>
            </a:r>
          </a:p>
        </p:txBody>
      </p:sp>
      <p:sp>
        <p:nvSpPr>
          <p:cNvPr id="6" name="Rectangle 3">
            <a:extLst>
              <a:ext uri="{FF2B5EF4-FFF2-40B4-BE49-F238E27FC236}">
                <a16:creationId xmlns:a16="http://schemas.microsoft.com/office/drawing/2014/main" id="{4CF505C8-13EB-4938-98D8-125DC6C8FB3B}"/>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2, Col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wipe(down)">
                                      <p:cBhvr>
                                        <p:cTn id="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4">
            <a:hlinkClick r:id="rId2" action="ppaction://hlinksldjump" highlightClick="1"/>
            <a:extLst>
              <a:ext uri="{FF2B5EF4-FFF2-40B4-BE49-F238E27FC236}">
                <a16:creationId xmlns:a16="http://schemas.microsoft.com/office/drawing/2014/main" id="{31D24AC4-BEB9-A467-3DF7-8B1D70C737C7}"/>
              </a:ext>
            </a:extLst>
          </p:cNvPr>
          <p:cNvSpPr>
            <a:spLocks noChangeArrowheads="1"/>
          </p:cNvSpPr>
          <p:nvPr/>
        </p:nvSpPr>
        <p:spPr bwMode="auto">
          <a:xfrm>
            <a:off x="4038600" y="59436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
        <p:nvSpPr>
          <p:cNvPr id="59395" name="AutoShape 6">
            <a:extLst>
              <a:ext uri="{FF2B5EF4-FFF2-40B4-BE49-F238E27FC236}">
                <a16:creationId xmlns:a16="http://schemas.microsoft.com/office/drawing/2014/main" id="{A0F8AA42-1F44-65C1-5F39-E8E1D65144B7}"/>
              </a:ext>
            </a:extLst>
          </p:cNvPr>
          <p:cNvSpPr>
            <a:spLocks noChangeArrowheads="1"/>
          </p:cNvSpPr>
          <p:nvPr/>
        </p:nvSpPr>
        <p:spPr bwMode="auto">
          <a:xfrm>
            <a:off x="838200" y="10668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If you are 14 or 15, how late</a:t>
            </a:r>
          </a:p>
          <a:p>
            <a:pPr algn="ctr">
              <a:spcBef>
                <a:spcPct val="0"/>
              </a:spcBef>
              <a:buFontTx/>
              <a:buNone/>
            </a:pPr>
            <a:r>
              <a:rPr lang="en-US" altLang="en-US" sz="4000" b="1">
                <a:latin typeface="Segoe UI Light" panose="020B0502040204020203" pitchFamily="34" charset="0"/>
              </a:rPr>
              <a:t>can you work on</a:t>
            </a:r>
          </a:p>
          <a:p>
            <a:pPr algn="ctr">
              <a:spcBef>
                <a:spcPct val="0"/>
              </a:spcBef>
              <a:buFontTx/>
              <a:buNone/>
            </a:pPr>
            <a:r>
              <a:rPr lang="en-US" altLang="en-US" sz="4000" b="1">
                <a:latin typeface="Segoe UI Light" panose="020B0502040204020203" pitchFamily="34" charset="0"/>
              </a:rPr>
              <a:t>a school night?</a:t>
            </a:r>
          </a:p>
        </p:txBody>
      </p:sp>
      <p:sp>
        <p:nvSpPr>
          <p:cNvPr id="15367" name="Text Box 7">
            <a:extLst>
              <a:ext uri="{FF2B5EF4-FFF2-40B4-BE49-F238E27FC236}">
                <a16:creationId xmlns:a16="http://schemas.microsoft.com/office/drawing/2014/main" id="{96A48526-07CD-F952-C903-EF7B3EC90415}"/>
              </a:ext>
            </a:extLst>
          </p:cNvPr>
          <p:cNvSpPr txBox="1">
            <a:spLocks noChangeArrowheads="1"/>
          </p:cNvSpPr>
          <p:nvPr/>
        </p:nvSpPr>
        <p:spPr bwMode="auto">
          <a:xfrm>
            <a:off x="838200" y="228600"/>
            <a:ext cx="72390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7 pm.</a:t>
            </a:r>
          </a:p>
        </p:txBody>
      </p:sp>
      <p:sp>
        <p:nvSpPr>
          <p:cNvPr id="6" name="Rectangle 3">
            <a:extLst>
              <a:ext uri="{FF2B5EF4-FFF2-40B4-BE49-F238E27FC236}">
                <a16:creationId xmlns:a16="http://schemas.microsoft.com/office/drawing/2014/main" id="{32F7656C-777C-46B0-B587-6AF971318BAE}"/>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2, Col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ipe(down)">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4">
            <a:hlinkClick r:id="rId2" action="ppaction://hlinksldjump" highlightClick="1"/>
            <a:extLst>
              <a:ext uri="{FF2B5EF4-FFF2-40B4-BE49-F238E27FC236}">
                <a16:creationId xmlns:a16="http://schemas.microsoft.com/office/drawing/2014/main" id="{90E2509F-0E03-0836-F32C-0B4E82EA3A0A}"/>
              </a:ext>
            </a:extLst>
          </p:cNvPr>
          <p:cNvSpPr>
            <a:spLocks noChangeArrowheads="1"/>
          </p:cNvSpPr>
          <p:nvPr/>
        </p:nvSpPr>
        <p:spPr bwMode="auto">
          <a:xfrm>
            <a:off x="4191000" y="59436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9900CC"/>
                </a:solidFill>
                <a:latin typeface="Segoe UI Light" panose="020B0502040204020203" pitchFamily="34" charset="0"/>
              </a:rPr>
              <a:t>Home</a:t>
            </a:r>
          </a:p>
        </p:txBody>
      </p:sp>
      <p:sp>
        <p:nvSpPr>
          <p:cNvPr id="60419" name="AutoShape 6">
            <a:extLst>
              <a:ext uri="{FF2B5EF4-FFF2-40B4-BE49-F238E27FC236}">
                <a16:creationId xmlns:a16="http://schemas.microsoft.com/office/drawing/2014/main" id="{2F3AAAFA-77C5-8344-D1E9-0C11589621A6}"/>
              </a:ext>
            </a:extLst>
          </p:cNvPr>
          <p:cNvSpPr>
            <a:spLocks noChangeArrowheads="1"/>
          </p:cNvSpPr>
          <p:nvPr/>
        </p:nvSpPr>
        <p:spPr bwMode="auto">
          <a:xfrm>
            <a:off x="838200" y="13716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True or False?  Your boss can</a:t>
            </a:r>
          </a:p>
          <a:p>
            <a:pPr algn="ctr">
              <a:spcBef>
                <a:spcPct val="0"/>
              </a:spcBef>
              <a:buFontTx/>
              <a:buNone/>
            </a:pPr>
            <a:r>
              <a:rPr lang="en-US" altLang="en-US" sz="4000" b="1">
                <a:latin typeface="Segoe UI Light" panose="020B0502040204020203" pitchFamily="34" charset="0"/>
              </a:rPr>
              <a:t>punish you for getting</a:t>
            </a:r>
          </a:p>
          <a:p>
            <a:pPr algn="ctr">
              <a:spcBef>
                <a:spcPct val="0"/>
              </a:spcBef>
              <a:buFontTx/>
              <a:buNone/>
            </a:pPr>
            <a:r>
              <a:rPr lang="en-US" altLang="en-US" sz="4000" b="1">
                <a:latin typeface="Segoe UI Light" panose="020B0502040204020203" pitchFamily="34" charset="0"/>
              </a:rPr>
              <a:t>hurt on the job.</a:t>
            </a:r>
            <a:endParaRPr lang="en-US" altLang="en-US" sz="4000">
              <a:latin typeface="Segoe UI Light" panose="020B0502040204020203" pitchFamily="34" charset="0"/>
            </a:endParaRPr>
          </a:p>
        </p:txBody>
      </p:sp>
      <p:sp>
        <p:nvSpPr>
          <p:cNvPr id="16391" name="Text Box 7">
            <a:extLst>
              <a:ext uri="{FF2B5EF4-FFF2-40B4-BE49-F238E27FC236}">
                <a16:creationId xmlns:a16="http://schemas.microsoft.com/office/drawing/2014/main" id="{2B0B0F99-623A-328F-4FEA-9D71AC34BF75}"/>
              </a:ext>
            </a:extLst>
          </p:cNvPr>
          <p:cNvSpPr txBox="1">
            <a:spLocks noChangeArrowheads="1"/>
          </p:cNvSpPr>
          <p:nvPr/>
        </p:nvSpPr>
        <p:spPr bwMode="auto">
          <a:xfrm>
            <a:off x="990600" y="152400"/>
            <a:ext cx="7162800" cy="860425"/>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False, it is against the law for your boss to punish or fire you for a job-related injury</a:t>
            </a:r>
          </a:p>
        </p:txBody>
      </p:sp>
      <p:sp>
        <p:nvSpPr>
          <p:cNvPr id="6" name="Rectangle 3">
            <a:extLst>
              <a:ext uri="{FF2B5EF4-FFF2-40B4-BE49-F238E27FC236}">
                <a16:creationId xmlns:a16="http://schemas.microsoft.com/office/drawing/2014/main" id="{873FBE90-D4FD-47B7-9718-89264C580C3D}"/>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2,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down)">
                                      <p:cBhvr>
                                        <p:cTn id="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4">
            <a:hlinkClick r:id="rId2" action="ppaction://hlinksldjump" highlightClick="1"/>
            <a:extLst>
              <a:ext uri="{FF2B5EF4-FFF2-40B4-BE49-F238E27FC236}">
                <a16:creationId xmlns:a16="http://schemas.microsoft.com/office/drawing/2014/main" id="{CE72E5A4-B382-7B29-4844-DCCAB11355E3}"/>
              </a:ext>
            </a:extLst>
          </p:cNvPr>
          <p:cNvSpPr>
            <a:spLocks noChangeArrowheads="1"/>
          </p:cNvSpPr>
          <p:nvPr/>
        </p:nvSpPr>
        <p:spPr bwMode="auto">
          <a:xfrm>
            <a:off x="4191000" y="6005513"/>
            <a:ext cx="762000" cy="685800"/>
          </a:xfrm>
          <a:prstGeom prst="rightArrow">
            <a:avLst>
              <a:gd name="adj1" fmla="val 50000"/>
              <a:gd name="adj2" fmla="val 50000"/>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61443" name="AutoShape 6">
            <a:extLst>
              <a:ext uri="{FF2B5EF4-FFF2-40B4-BE49-F238E27FC236}">
                <a16:creationId xmlns:a16="http://schemas.microsoft.com/office/drawing/2014/main" id="{BDD7D849-3B75-83F3-D536-4F30CD0C6C76}"/>
              </a:ext>
            </a:extLst>
          </p:cNvPr>
          <p:cNvSpPr>
            <a:spLocks noChangeArrowheads="1"/>
          </p:cNvSpPr>
          <p:nvPr/>
        </p:nvSpPr>
        <p:spPr bwMode="auto">
          <a:xfrm>
            <a:off x="990600" y="13716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rights you have if you</a:t>
            </a:r>
          </a:p>
          <a:p>
            <a:pPr algn="ctr">
              <a:spcBef>
                <a:spcPct val="0"/>
              </a:spcBef>
              <a:buFontTx/>
              <a:buNone/>
            </a:pPr>
            <a:r>
              <a:rPr lang="en-US" altLang="en-US" sz="4000" b="1">
                <a:latin typeface="Segoe UI Light" panose="020B0502040204020203" pitchFamily="34" charset="0"/>
              </a:rPr>
              <a:t>get hurt on the job.</a:t>
            </a:r>
          </a:p>
        </p:txBody>
      </p:sp>
      <p:sp>
        <p:nvSpPr>
          <p:cNvPr id="17415" name="Text Box 7">
            <a:extLst>
              <a:ext uri="{FF2B5EF4-FFF2-40B4-BE49-F238E27FC236}">
                <a16:creationId xmlns:a16="http://schemas.microsoft.com/office/drawing/2014/main" id="{CFB788B9-3877-7485-14F8-399EEDB38991}"/>
              </a:ext>
            </a:extLst>
          </p:cNvPr>
          <p:cNvSpPr txBox="1">
            <a:spLocks noChangeArrowheads="1"/>
          </p:cNvSpPr>
          <p:nvPr/>
        </p:nvSpPr>
        <p:spPr bwMode="auto">
          <a:xfrm>
            <a:off x="10668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Payment of medical care, You may also get lost wages</a:t>
            </a:r>
          </a:p>
        </p:txBody>
      </p:sp>
      <p:sp>
        <p:nvSpPr>
          <p:cNvPr id="6" name="Rectangle 3">
            <a:extLst>
              <a:ext uri="{FF2B5EF4-FFF2-40B4-BE49-F238E27FC236}">
                <a16:creationId xmlns:a16="http://schemas.microsoft.com/office/drawing/2014/main" id="{96186355-751C-4AF3-9CE8-58BC5F5A3DC1}"/>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3, Col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down)">
                                      <p:cBhvr>
                                        <p:cTn id="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4">
            <a:hlinkClick r:id="rId2" action="ppaction://hlinksldjump" highlightClick="1"/>
            <a:extLst>
              <a:ext uri="{FF2B5EF4-FFF2-40B4-BE49-F238E27FC236}">
                <a16:creationId xmlns:a16="http://schemas.microsoft.com/office/drawing/2014/main" id="{F152672A-B92A-9BCA-6CB0-C5E893283CBB}"/>
              </a:ext>
            </a:extLst>
          </p:cNvPr>
          <p:cNvSpPr>
            <a:spLocks noChangeArrowheads="1"/>
          </p:cNvSpPr>
          <p:nvPr/>
        </p:nvSpPr>
        <p:spPr bwMode="auto">
          <a:xfrm>
            <a:off x="4267200" y="6019800"/>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62467" name="AutoShape 6">
            <a:extLst>
              <a:ext uri="{FF2B5EF4-FFF2-40B4-BE49-F238E27FC236}">
                <a16:creationId xmlns:a16="http://schemas.microsoft.com/office/drawing/2014/main" id="{C4F3043D-692A-E590-5598-59DF86A03ACA}"/>
              </a:ext>
            </a:extLst>
          </p:cNvPr>
          <p:cNvSpPr>
            <a:spLocks noChangeArrowheads="1"/>
          </p:cNvSpPr>
          <p:nvPr/>
        </p:nvSpPr>
        <p:spPr bwMode="auto">
          <a:xfrm>
            <a:off x="990600" y="12192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If you’re under 18 and still </a:t>
            </a:r>
          </a:p>
          <a:p>
            <a:pPr algn="ctr">
              <a:spcBef>
                <a:spcPct val="0"/>
              </a:spcBef>
              <a:buFontTx/>
              <a:buNone/>
            </a:pPr>
            <a:r>
              <a:rPr lang="en-US" altLang="en-US" sz="4000" b="1">
                <a:latin typeface="Segoe UI Light" panose="020B0502040204020203" pitchFamily="34" charset="0"/>
              </a:rPr>
              <a:t>in school, what do you need </a:t>
            </a:r>
          </a:p>
          <a:p>
            <a:pPr algn="ctr">
              <a:spcBef>
                <a:spcPct val="0"/>
              </a:spcBef>
              <a:buFontTx/>
              <a:buNone/>
            </a:pPr>
            <a:r>
              <a:rPr lang="en-US" altLang="en-US" sz="4000" b="1">
                <a:latin typeface="Segoe UI Light" panose="020B0502040204020203" pitchFamily="34" charset="0"/>
              </a:rPr>
              <a:t>to get before you take a job?</a:t>
            </a:r>
          </a:p>
        </p:txBody>
      </p:sp>
      <p:sp>
        <p:nvSpPr>
          <p:cNvPr id="22535" name="Text Box 7">
            <a:extLst>
              <a:ext uri="{FF2B5EF4-FFF2-40B4-BE49-F238E27FC236}">
                <a16:creationId xmlns:a16="http://schemas.microsoft.com/office/drawing/2014/main" id="{06076537-92C7-AB2E-1FC1-AD7CC75E4F0D}"/>
              </a:ext>
            </a:extLst>
          </p:cNvPr>
          <p:cNvSpPr txBox="1">
            <a:spLocks noChangeArrowheads="1"/>
          </p:cNvSpPr>
          <p:nvPr/>
        </p:nvSpPr>
        <p:spPr bwMode="auto">
          <a:xfrm>
            <a:off x="1066800" y="3048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A work permit.</a:t>
            </a:r>
          </a:p>
        </p:txBody>
      </p:sp>
      <p:sp>
        <p:nvSpPr>
          <p:cNvPr id="6" name="Rectangle 3">
            <a:extLst>
              <a:ext uri="{FF2B5EF4-FFF2-40B4-BE49-F238E27FC236}">
                <a16:creationId xmlns:a16="http://schemas.microsoft.com/office/drawing/2014/main" id="{7628AF04-C953-4C59-9548-265F63B01D51}"/>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3, Col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wipe(down)">
                                      <p:cBhvr>
                                        <p:cTn id="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4">
            <a:hlinkClick r:id="rId2" action="ppaction://hlinksldjump" highlightClick="1"/>
            <a:extLst>
              <a:ext uri="{FF2B5EF4-FFF2-40B4-BE49-F238E27FC236}">
                <a16:creationId xmlns:a16="http://schemas.microsoft.com/office/drawing/2014/main" id="{0C548F45-989E-5F46-2355-0457CF1EF0EA}"/>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
        <p:nvSpPr>
          <p:cNvPr id="63491" name="AutoShape 6">
            <a:extLst>
              <a:ext uri="{FF2B5EF4-FFF2-40B4-BE49-F238E27FC236}">
                <a16:creationId xmlns:a16="http://schemas.microsoft.com/office/drawing/2014/main" id="{74DC282E-A55B-B91B-C3F4-0EB118856A91}"/>
              </a:ext>
            </a:extLst>
          </p:cNvPr>
          <p:cNvSpPr>
            <a:spLocks noChangeArrowheads="1"/>
          </p:cNvSpPr>
          <p:nvPr/>
        </p:nvSpPr>
        <p:spPr bwMode="auto">
          <a:xfrm>
            <a:off x="914400" y="11430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If you’re 14 or 15, how many</a:t>
            </a:r>
          </a:p>
          <a:p>
            <a:pPr algn="ctr">
              <a:spcBef>
                <a:spcPct val="0"/>
              </a:spcBef>
              <a:buFontTx/>
              <a:buNone/>
            </a:pPr>
            <a:r>
              <a:rPr lang="en-US" altLang="en-US" sz="4000" b="1">
                <a:latin typeface="Segoe UI Light" panose="020B0502040204020203" pitchFamily="34" charset="0"/>
              </a:rPr>
              <a:t>hours can you work in a</a:t>
            </a:r>
          </a:p>
          <a:p>
            <a:pPr algn="ctr">
              <a:spcBef>
                <a:spcPct val="0"/>
              </a:spcBef>
              <a:buFontTx/>
              <a:buNone/>
            </a:pPr>
            <a:r>
              <a:rPr lang="en-US" altLang="en-US" sz="4000" b="1">
                <a:latin typeface="Segoe UI Light" panose="020B0502040204020203" pitchFamily="34" charset="0"/>
              </a:rPr>
              <a:t>school week?</a:t>
            </a:r>
            <a:endParaRPr lang="en-US" altLang="en-US" sz="4000">
              <a:latin typeface="Segoe UI Light" panose="020B0502040204020203" pitchFamily="34" charset="0"/>
            </a:endParaRPr>
          </a:p>
        </p:txBody>
      </p:sp>
      <p:sp>
        <p:nvSpPr>
          <p:cNvPr id="21511" name="Text Box 7">
            <a:extLst>
              <a:ext uri="{FF2B5EF4-FFF2-40B4-BE49-F238E27FC236}">
                <a16:creationId xmlns:a16="http://schemas.microsoft.com/office/drawing/2014/main" id="{5A825C3A-FD42-2401-C82C-5CD168E1D70E}"/>
              </a:ext>
            </a:extLst>
          </p:cNvPr>
          <p:cNvSpPr txBox="1">
            <a:spLocks noChangeArrowheads="1"/>
          </p:cNvSpPr>
          <p:nvPr/>
        </p:nvSpPr>
        <p:spPr bwMode="auto">
          <a:xfrm>
            <a:off x="9906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18 hours.</a:t>
            </a:r>
          </a:p>
        </p:txBody>
      </p:sp>
      <p:sp>
        <p:nvSpPr>
          <p:cNvPr id="6" name="Rectangle 3">
            <a:extLst>
              <a:ext uri="{FF2B5EF4-FFF2-40B4-BE49-F238E27FC236}">
                <a16:creationId xmlns:a16="http://schemas.microsoft.com/office/drawing/2014/main" id="{258D409D-914F-4011-BA92-F8499024A771}"/>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3, Col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wipe(down)">
                                      <p:cBhvr>
                                        <p:cTn id="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4">
            <a:hlinkClick r:id="rId2" action="ppaction://hlinksldjump" highlightClick="1"/>
            <a:extLst>
              <a:ext uri="{FF2B5EF4-FFF2-40B4-BE49-F238E27FC236}">
                <a16:creationId xmlns:a16="http://schemas.microsoft.com/office/drawing/2014/main" id="{44C6E93C-0505-733C-4875-188313BC7E5C}"/>
              </a:ext>
            </a:extLst>
          </p:cNvPr>
          <p:cNvSpPr>
            <a:spLocks noChangeArrowheads="1"/>
          </p:cNvSpPr>
          <p:nvPr/>
        </p:nvSpPr>
        <p:spPr bwMode="auto">
          <a:xfrm>
            <a:off x="4038600" y="59436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9900CC"/>
                </a:solidFill>
                <a:latin typeface="Segoe UI Light" panose="020B0502040204020203" pitchFamily="34" charset="0"/>
              </a:rPr>
              <a:t>Home</a:t>
            </a:r>
          </a:p>
        </p:txBody>
      </p:sp>
      <p:sp>
        <p:nvSpPr>
          <p:cNvPr id="64515" name="AutoShape 6">
            <a:extLst>
              <a:ext uri="{FF2B5EF4-FFF2-40B4-BE49-F238E27FC236}">
                <a16:creationId xmlns:a16="http://schemas.microsoft.com/office/drawing/2014/main" id="{33343F42-FA2C-6CAD-F3B9-FA3DE12F908E}"/>
              </a:ext>
            </a:extLst>
          </p:cNvPr>
          <p:cNvSpPr>
            <a:spLocks noChangeArrowheads="1"/>
          </p:cNvSpPr>
          <p:nvPr/>
        </p:nvSpPr>
        <p:spPr bwMode="auto">
          <a:xfrm>
            <a:off x="838200" y="10668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What’s the name of the</a:t>
            </a:r>
          </a:p>
          <a:p>
            <a:pPr algn="ctr">
              <a:spcBef>
                <a:spcPct val="0"/>
              </a:spcBef>
              <a:buFontTx/>
              <a:buNone/>
            </a:pPr>
            <a:r>
              <a:rPr lang="en-US" altLang="en-US" sz="4000" b="1">
                <a:latin typeface="Segoe UI Light" panose="020B0502040204020203" pitchFamily="34" charset="0"/>
              </a:rPr>
              <a:t>state agency that handles</a:t>
            </a:r>
          </a:p>
          <a:p>
            <a:pPr algn="ctr">
              <a:spcBef>
                <a:spcPct val="0"/>
              </a:spcBef>
              <a:buFontTx/>
              <a:buNone/>
            </a:pPr>
            <a:r>
              <a:rPr lang="en-US" altLang="en-US" sz="4000" b="1">
                <a:latin typeface="Segoe UI Light" panose="020B0502040204020203" pitchFamily="34" charset="0"/>
              </a:rPr>
              <a:t>health and safety complaints?</a:t>
            </a:r>
            <a:r>
              <a:rPr lang="en-US" altLang="en-US" sz="4000">
                <a:latin typeface="Segoe UI Light" panose="020B0502040204020203" pitchFamily="34" charset="0"/>
              </a:rPr>
              <a:t> </a:t>
            </a:r>
          </a:p>
        </p:txBody>
      </p:sp>
      <p:sp>
        <p:nvSpPr>
          <p:cNvPr id="20488" name="Text Box 8">
            <a:extLst>
              <a:ext uri="{FF2B5EF4-FFF2-40B4-BE49-F238E27FC236}">
                <a16:creationId xmlns:a16="http://schemas.microsoft.com/office/drawing/2014/main" id="{A891175C-B45E-2872-C138-70DE921D05DF}"/>
              </a:ext>
            </a:extLst>
          </p:cNvPr>
          <p:cNvSpPr txBox="1">
            <a:spLocks noChangeArrowheads="1"/>
          </p:cNvSpPr>
          <p:nvPr/>
        </p:nvSpPr>
        <p:spPr bwMode="auto">
          <a:xfrm>
            <a:off x="8382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Cal/OSHA.</a:t>
            </a:r>
          </a:p>
        </p:txBody>
      </p:sp>
      <p:sp>
        <p:nvSpPr>
          <p:cNvPr id="6" name="Rectangle 3">
            <a:extLst>
              <a:ext uri="{FF2B5EF4-FFF2-40B4-BE49-F238E27FC236}">
                <a16:creationId xmlns:a16="http://schemas.microsoft.com/office/drawing/2014/main" id="{CEA481D3-DD7A-4D29-9E1F-623B52BF2C0A}"/>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4,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wipe(down)">
                                      <p:cBhvr>
                                        <p:cTn id="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4">
            <a:hlinkClick r:id="rId2" action="ppaction://hlinksldjump" highlightClick="1"/>
            <a:extLst>
              <a:ext uri="{FF2B5EF4-FFF2-40B4-BE49-F238E27FC236}">
                <a16:creationId xmlns:a16="http://schemas.microsoft.com/office/drawing/2014/main" id="{250A0E4E-2E9A-6134-CAE8-5367DB21E68F}"/>
              </a:ext>
            </a:extLst>
          </p:cNvPr>
          <p:cNvSpPr>
            <a:spLocks noChangeArrowheads="1"/>
          </p:cNvSpPr>
          <p:nvPr/>
        </p:nvSpPr>
        <p:spPr bwMode="auto">
          <a:xfrm>
            <a:off x="4229100" y="6018213"/>
            <a:ext cx="762000" cy="685800"/>
          </a:xfrm>
          <a:prstGeom prst="rightArrow">
            <a:avLst>
              <a:gd name="adj1" fmla="val 50000"/>
              <a:gd name="adj2" fmla="val 50000"/>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65539" name="AutoShape 6">
            <a:extLst>
              <a:ext uri="{FF2B5EF4-FFF2-40B4-BE49-F238E27FC236}">
                <a16:creationId xmlns:a16="http://schemas.microsoft.com/office/drawing/2014/main" id="{A2244A06-BD98-99E5-72C4-0FACF80A5D34}"/>
              </a:ext>
            </a:extLst>
          </p:cNvPr>
          <p:cNvSpPr>
            <a:spLocks noChangeArrowheads="1"/>
          </p:cNvSpPr>
          <p:nvPr/>
        </p:nvSpPr>
        <p:spPr bwMode="auto">
          <a:xfrm>
            <a:off x="990600" y="15240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health </a:t>
            </a:r>
          </a:p>
          <a:p>
            <a:pPr algn="ctr">
              <a:spcBef>
                <a:spcPct val="0"/>
              </a:spcBef>
              <a:buFontTx/>
              <a:buNone/>
            </a:pPr>
            <a:r>
              <a:rPr lang="en-US" altLang="en-US" sz="4000" b="1">
                <a:latin typeface="Segoe UI Light" panose="020B0502040204020203" pitchFamily="34" charset="0"/>
              </a:rPr>
              <a:t>and safety protections </a:t>
            </a:r>
          </a:p>
          <a:p>
            <a:pPr algn="ctr">
              <a:spcBef>
                <a:spcPct val="0"/>
              </a:spcBef>
              <a:buFontTx/>
              <a:buNone/>
            </a:pPr>
            <a:r>
              <a:rPr lang="en-US" altLang="en-US" sz="4000" b="1">
                <a:latin typeface="Segoe UI Light" panose="020B0502040204020203" pitchFamily="34" charset="0"/>
              </a:rPr>
              <a:t>your employer must provide </a:t>
            </a:r>
          </a:p>
          <a:p>
            <a:pPr algn="ctr">
              <a:spcBef>
                <a:spcPct val="0"/>
              </a:spcBef>
              <a:buFontTx/>
              <a:buNone/>
            </a:pPr>
            <a:r>
              <a:rPr lang="en-US" altLang="en-US" sz="4000" b="1">
                <a:latin typeface="Segoe UI Light" panose="020B0502040204020203" pitchFamily="34" charset="0"/>
              </a:rPr>
              <a:t>on the job.</a:t>
            </a:r>
            <a:endParaRPr lang="en-US" altLang="en-US" sz="4000">
              <a:latin typeface="Segoe UI Light" panose="020B0502040204020203" pitchFamily="34" charset="0"/>
            </a:endParaRPr>
          </a:p>
        </p:txBody>
      </p:sp>
      <p:sp>
        <p:nvSpPr>
          <p:cNvPr id="23559" name="Text Box 7">
            <a:extLst>
              <a:ext uri="{FF2B5EF4-FFF2-40B4-BE49-F238E27FC236}">
                <a16:creationId xmlns:a16="http://schemas.microsoft.com/office/drawing/2014/main" id="{67209696-296E-2AEA-C4D8-2AC63EA36BC6}"/>
              </a:ext>
            </a:extLst>
          </p:cNvPr>
          <p:cNvSpPr txBox="1">
            <a:spLocks noChangeArrowheads="1"/>
          </p:cNvSpPr>
          <p:nvPr/>
        </p:nvSpPr>
        <p:spPr bwMode="auto">
          <a:xfrm>
            <a:off x="533400" y="152400"/>
            <a:ext cx="8153400" cy="1042988"/>
          </a:xfrm>
          <a:prstGeom prst="rect">
            <a:avLst/>
          </a:prstGeom>
          <a:solidFill>
            <a:srgbClr val="33CCFF"/>
          </a:solidFill>
          <a:ln w="38100">
            <a:solidFill>
              <a:schemeClr val="tx1"/>
            </a:solidFill>
            <a:miter lim="800000"/>
            <a:headEnd/>
            <a:tailEnd/>
          </a:ln>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A safe and healthy workplace, Safety training, </a:t>
            </a:r>
          </a:p>
          <a:p>
            <a:pPr algn="ctr">
              <a:spcBef>
                <a:spcPct val="50000"/>
              </a:spcBef>
              <a:buFontTx/>
              <a:buNone/>
            </a:pPr>
            <a:r>
              <a:rPr lang="en-US" altLang="en-US" sz="2400">
                <a:latin typeface="Segoe UI Light" panose="020B0502040204020203" pitchFamily="34" charset="0"/>
              </a:rPr>
              <a:t>Protective clothing, </a:t>
            </a:r>
          </a:p>
        </p:txBody>
      </p:sp>
      <p:sp>
        <p:nvSpPr>
          <p:cNvPr id="6" name="Rectangle 3">
            <a:extLst>
              <a:ext uri="{FF2B5EF4-FFF2-40B4-BE49-F238E27FC236}">
                <a16:creationId xmlns:a16="http://schemas.microsoft.com/office/drawing/2014/main" id="{19CB4DB0-2B3F-4E59-A61E-72CCA60D08EB}"/>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4, Col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down)">
                                      <p:cBhvr>
                                        <p:cTn id="7"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38DC948A-5BD1-68E4-AA34-6EB4932C72AD}"/>
              </a:ext>
            </a:extLst>
          </p:cNvPr>
          <p:cNvSpPr>
            <a:spLocks noChangeArrowheads="1"/>
          </p:cNvSpPr>
          <p:nvPr/>
        </p:nvSpPr>
        <p:spPr bwMode="auto">
          <a:xfrm>
            <a:off x="0" y="144780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Prepared by:</a:t>
            </a:r>
          </a:p>
          <a:p>
            <a:pPr algn="ctr">
              <a:spcBef>
                <a:spcPct val="0"/>
              </a:spcBef>
              <a:buFontTx/>
              <a:buNone/>
            </a:pPr>
            <a:r>
              <a:rPr lang="en-US" altLang="en-US" sz="1200" b="1">
                <a:solidFill>
                  <a:srgbClr val="FFFFFF"/>
                </a:solidFill>
                <a:latin typeface="Arial" panose="020B0604020202020204" pitchFamily="34" charset="0"/>
                <a:cs typeface="Arial" panose="020B0604020202020204" pitchFamily="34" charset="0"/>
              </a:rPr>
              <a:t>U.C. Berkeley Labor Occupational Health Program (LOHP)</a:t>
            </a:r>
            <a:endParaRPr lang="en-US" altLang="en-US" sz="1200">
              <a:solidFill>
                <a:srgbClr val="FFFFFF"/>
              </a:solidFill>
              <a:latin typeface="Arial" panose="020B0604020202020204" pitchFamily="34" charset="0"/>
              <a:cs typeface="Arial" panose="020B0604020202020204" pitchFamily="34" charset="0"/>
            </a:endParaRP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Adapted from the following curricula:</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 </a:t>
            </a:r>
          </a:p>
          <a:p>
            <a:pPr algn="ctr">
              <a:spcBef>
                <a:spcPct val="0"/>
              </a:spcBef>
              <a:buFontTx/>
              <a:buNone/>
            </a:pPr>
            <a:r>
              <a:rPr lang="en-US" altLang="en-US" sz="1200" b="1">
                <a:solidFill>
                  <a:srgbClr val="FFFFFF"/>
                </a:solidFill>
                <a:latin typeface="Arial" panose="020B0604020202020204" pitchFamily="34" charset="0"/>
                <a:cs typeface="Arial" panose="020B0604020202020204" pitchFamily="34" charset="0"/>
              </a:rPr>
              <a:t>Youth @ Work—Talking Safety.  A Safety and Health Curriculum for Young Workers.</a:t>
            </a:r>
            <a:r>
              <a:rPr lang="en-US" altLang="en-US" sz="1200">
                <a:solidFill>
                  <a:srgbClr val="FFFFFF"/>
                </a:solidFill>
                <a:latin typeface="Arial" panose="020B0604020202020204" pitchFamily="34" charset="0"/>
                <a:cs typeface="Arial" panose="020B0604020202020204" pitchFamily="34" charset="0"/>
              </a:rPr>
              <a:t>  2013</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Department of Health and Human Services,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Centers for Disease Control and Prevention,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National Institute for Occupational Safety and Health</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 </a:t>
            </a:r>
          </a:p>
          <a:p>
            <a:pPr algn="ctr">
              <a:spcBef>
                <a:spcPct val="0"/>
              </a:spcBef>
              <a:buFontTx/>
              <a:buNone/>
            </a:pPr>
            <a:r>
              <a:rPr lang="en-US" altLang="en-US" sz="1200" b="1">
                <a:solidFill>
                  <a:srgbClr val="FFFFFF"/>
                </a:solidFill>
                <a:latin typeface="Arial" panose="020B0604020202020204" pitchFamily="34" charset="0"/>
                <a:cs typeface="Arial" panose="020B0604020202020204" pitchFamily="34" charset="0"/>
              </a:rPr>
              <a:t>OSHA’s 11. An OSHA 10-hour curriculum for Young Workers.</a:t>
            </a:r>
            <a:r>
              <a:rPr lang="en-US" altLang="en-US" sz="1200">
                <a:solidFill>
                  <a:srgbClr val="FFFFFF"/>
                </a:solidFill>
                <a:latin typeface="Arial" panose="020B0604020202020204" pitchFamily="34" charset="0"/>
                <a:cs typeface="Arial" panose="020B0604020202020204" pitchFamily="34" charset="0"/>
              </a:rPr>
              <a:t> 2009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University of Washington-Pacific Northwest OSHA Education Center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UC Berkeley Labor Occupational Health Program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Education Development Center, Inc.</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 </a:t>
            </a:r>
          </a:p>
          <a:p>
            <a:pPr algn="ctr">
              <a:spcBef>
                <a:spcPct val="0"/>
              </a:spcBef>
              <a:buFontTx/>
              <a:buNone/>
            </a:pPr>
            <a:r>
              <a:rPr lang="en-US" altLang="en-US" sz="1200">
                <a:solidFill>
                  <a:srgbClr val="FFFFFF"/>
                </a:solidFill>
                <a:latin typeface="Arial" panose="020B0604020202020204" pitchFamily="34" charset="0"/>
                <a:cs typeface="Arial" panose="020B0604020202020204" pitchFamily="34" charset="0"/>
              </a:rPr>
              <a:t>This activity guide includes instructor’s notes and training materials for teaching youth basic job health and safety knowledge and skills. Activities in this guide cover how to recognize and reduce hazards in the workplace, employees’ rights and responsibilities, and how to speak up about workplace concerns in an effective manner. The Guide was developed by LOHP, UC Berkeley. These materials are part of the Young Worker Partnership which is administered by the Commission on Health and Safety and Workers' Compensation in the Department of Industrial Relations.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4">
            <a:hlinkClick r:id="rId2" action="ppaction://hlinksldjump" highlightClick="1"/>
            <a:extLst>
              <a:ext uri="{FF2B5EF4-FFF2-40B4-BE49-F238E27FC236}">
                <a16:creationId xmlns:a16="http://schemas.microsoft.com/office/drawing/2014/main" id="{50B24D88-EF4C-B52A-F53F-997BD24711CA}"/>
              </a:ext>
            </a:extLst>
          </p:cNvPr>
          <p:cNvSpPr>
            <a:spLocks noChangeArrowheads="1"/>
          </p:cNvSpPr>
          <p:nvPr/>
        </p:nvSpPr>
        <p:spPr bwMode="auto">
          <a:xfrm>
            <a:off x="4267200" y="5943600"/>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66563" name="AutoShape 6">
            <a:extLst>
              <a:ext uri="{FF2B5EF4-FFF2-40B4-BE49-F238E27FC236}">
                <a16:creationId xmlns:a16="http://schemas.microsoft.com/office/drawing/2014/main" id="{06C8FA5F-AE72-A191-61C4-E49B5AF7D300}"/>
              </a:ext>
            </a:extLst>
          </p:cNvPr>
          <p:cNvSpPr>
            <a:spLocks noChangeArrowheads="1"/>
          </p:cNvSpPr>
          <p:nvPr/>
        </p:nvSpPr>
        <p:spPr bwMode="auto">
          <a:xfrm>
            <a:off x="914400" y="17526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one kind of work you</a:t>
            </a:r>
          </a:p>
          <a:p>
            <a:pPr algn="ctr">
              <a:spcBef>
                <a:spcPct val="0"/>
              </a:spcBef>
              <a:buFontTx/>
              <a:buNone/>
            </a:pPr>
            <a:r>
              <a:rPr lang="en-US" altLang="en-US" sz="4000" b="1">
                <a:latin typeface="Segoe UI Light" panose="020B0502040204020203" pitchFamily="34" charset="0"/>
              </a:rPr>
              <a:t>can’t do if you’re 14 or 15 </a:t>
            </a:r>
          </a:p>
          <a:p>
            <a:pPr algn="ctr">
              <a:spcBef>
                <a:spcPct val="0"/>
              </a:spcBef>
              <a:buFontTx/>
              <a:buNone/>
            </a:pPr>
            <a:r>
              <a:rPr lang="en-US" altLang="en-US" sz="4000" b="1">
                <a:latin typeface="Segoe UI Light" panose="020B0502040204020203" pitchFamily="34" charset="0"/>
              </a:rPr>
              <a:t>(but 16 &amp; 17 year olds can do.)</a:t>
            </a:r>
            <a:r>
              <a:rPr lang="en-US" altLang="en-US" sz="4000">
                <a:latin typeface="Segoe UI Light" panose="020B0502040204020203" pitchFamily="34" charset="0"/>
              </a:rPr>
              <a:t> </a:t>
            </a:r>
          </a:p>
        </p:txBody>
      </p:sp>
      <p:sp>
        <p:nvSpPr>
          <p:cNvPr id="19463" name="Text Box 7">
            <a:extLst>
              <a:ext uri="{FF2B5EF4-FFF2-40B4-BE49-F238E27FC236}">
                <a16:creationId xmlns:a16="http://schemas.microsoft.com/office/drawing/2014/main" id="{6E9B0FCC-85B4-8F1C-6872-F96447772FA2}"/>
              </a:ext>
            </a:extLst>
          </p:cNvPr>
          <p:cNvSpPr txBox="1">
            <a:spLocks noChangeArrowheads="1"/>
          </p:cNvSpPr>
          <p:nvPr/>
        </p:nvSpPr>
        <p:spPr bwMode="auto">
          <a:xfrm>
            <a:off x="1066800" y="304800"/>
            <a:ext cx="7162800" cy="1225550"/>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Baking, dry cleaning/laundry, using ladder or scaffold, construction, loading and unloading trucks, rail cars, or conveyors.</a:t>
            </a:r>
          </a:p>
        </p:txBody>
      </p:sp>
      <p:sp>
        <p:nvSpPr>
          <p:cNvPr id="6" name="Rectangle 3">
            <a:extLst>
              <a:ext uri="{FF2B5EF4-FFF2-40B4-BE49-F238E27FC236}">
                <a16:creationId xmlns:a16="http://schemas.microsoft.com/office/drawing/2014/main" id="{BA766E70-2B17-48F8-ACF5-71C08F0B9517}"/>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4, Col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wipe(down)">
                                      <p:cBhvr>
                                        <p:cTn id="7"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4">
            <a:hlinkClick r:id="rId2" action="ppaction://hlinksldjump" highlightClick="1"/>
            <a:extLst>
              <a:ext uri="{FF2B5EF4-FFF2-40B4-BE49-F238E27FC236}">
                <a16:creationId xmlns:a16="http://schemas.microsoft.com/office/drawing/2014/main" id="{007117C9-D8A1-FB31-7A9F-E9A4AC8529C9}"/>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
        <p:nvSpPr>
          <p:cNvPr id="67587" name="AutoShape 6">
            <a:extLst>
              <a:ext uri="{FF2B5EF4-FFF2-40B4-BE49-F238E27FC236}">
                <a16:creationId xmlns:a16="http://schemas.microsoft.com/office/drawing/2014/main" id="{4026836F-E0D0-C495-D8A9-0FBB1114084A}"/>
              </a:ext>
            </a:extLst>
          </p:cNvPr>
          <p:cNvSpPr>
            <a:spLocks noChangeArrowheads="1"/>
          </p:cNvSpPr>
          <p:nvPr/>
        </p:nvSpPr>
        <p:spPr bwMode="auto">
          <a:xfrm>
            <a:off x="990600" y="10668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If you are 16 or 17, how late</a:t>
            </a:r>
          </a:p>
          <a:p>
            <a:pPr algn="ctr">
              <a:spcBef>
                <a:spcPct val="0"/>
              </a:spcBef>
              <a:buFontTx/>
              <a:buNone/>
            </a:pPr>
            <a:r>
              <a:rPr lang="en-US" altLang="en-US" sz="4000" b="1">
                <a:latin typeface="Segoe UI Light" panose="020B0502040204020203" pitchFamily="34" charset="0"/>
              </a:rPr>
              <a:t>can you work on a school</a:t>
            </a:r>
          </a:p>
          <a:p>
            <a:pPr algn="ctr">
              <a:spcBef>
                <a:spcPct val="0"/>
              </a:spcBef>
              <a:buFontTx/>
              <a:buNone/>
            </a:pPr>
            <a:r>
              <a:rPr lang="en-US" altLang="en-US" sz="4000" b="1">
                <a:latin typeface="Segoe UI Light" panose="020B0502040204020203" pitchFamily="34" charset="0"/>
              </a:rPr>
              <a:t>night?</a:t>
            </a:r>
          </a:p>
        </p:txBody>
      </p:sp>
      <p:sp>
        <p:nvSpPr>
          <p:cNvPr id="18439" name="Text Box 7">
            <a:extLst>
              <a:ext uri="{FF2B5EF4-FFF2-40B4-BE49-F238E27FC236}">
                <a16:creationId xmlns:a16="http://schemas.microsoft.com/office/drawing/2014/main" id="{D96EEB38-AF13-195F-73DD-AD017427AA09}"/>
              </a:ext>
            </a:extLst>
          </p:cNvPr>
          <p:cNvSpPr txBox="1">
            <a:spLocks noChangeArrowheads="1"/>
          </p:cNvSpPr>
          <p:nvPr/>
        </p:nvSpPr>
        <p:spPr bwMode="auto">
          <a:xfrm>
            <a:off x="10668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10 p.m.</a:t>
            </a:r>
          </a:p>
        </p:txBody>
      </p:sp>
      <p:sp>
        <p:nvSpPr>
          <p:cNvPr id="6" name="Rectangle 3">
            <a:extLst>
              <a:ext uri="{FF2B5EF4-FFF2-40B4-BE49-F238E27FC236}">
                <a16:creationId xmlns:a16="http://schemas.microsoft.com/office/drawing/2014/main" id="{75900F10-99D4-489E-839A-EEDEA582B969}"/>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4, Col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4">
            <a:hlinkClick r:id="rId2" action="ppaction://hlinksldjump" highlightClick="1"/>
            <a:extLst>
              <a:ext uri="{FF2B5EF4-FFF2-40B4-BE49-F238E27FC236}">
                <a16:creationId xmlns:a16="http://schemas.microsoft.com/office/drawing/2014/main" id="{EEA2D287-D442-EB63-5FA8-79872D75BE90}"/>
              </a:ext>
            </a:extLst>
          </p:cNvPr>
          <p:cNvSpPr>
            <a:spLocks noChangeArrowheads="1"/>
          </p:cNvSpPr>
          <p:nvPr/>
        </p:nvSpPr>
        <p:spPr bwMode="auto">
          <a:xfrm>
            <a:off x="4191000" y="59436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9900CC"/>
                </a:solidFill>
                <a:latin typeface="Segoe UI Light" panose="020B0502040204020203" pitchFamily="34" charset="0"/>
              </a:rPr>
              <a:t>Home</a:t>
            </a:r>
          </a:p>
        </p:txBody>
      </p:sp>
      <p:sp>
        <p:nvSpPr>
          <p:cNvPr id="68611" name="AutoShape 6">
            <a:extLst>
              <a:ext uri="{FF2B5EF4-FFF2-40B4-BE49-F238E27FC236}">
                <a16:creationId xmlns:a16="http://schemas.microsoft.com/office/drawing/2014/main" id="{616FF695-8759-20D0-9234-C118169F0084}"/>
              </a:ext>
            </a:extLst>
          </p:cNvPr>
          <p:cNvSpPr>
            <a:spLocks noChangeArrowheads="1"/>
          </p:cNvSpPr>
          <p:nvPr/>
        </p:nvSpPr>
        <p:spPr bwMode="auto">
          <a:xfrm>
            <a:off x="990600" y="12192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What agency enforces the</a:t>
            </a:r>
          </a:p>
          <a:p>
            <a:pPr algn="ctr">
              <a:spcBef>
                <a:spcPct val="0"/>
              </a:spcBef>
              <a:buFontTx/>
              <a:buNone/>
            </a:pPr>
            <a:r>
              <a:rPr lang="en-US" altLang="en-US" sz="4000" b="1">
                <a:latin typeface="Segoe UI Light" panose="020B0502040204020203" pitchFamily="34" charset="0"/>
              </a:rPr>
              <a:t>laws about work hours</a:t>
            </a:r>
          </a:p>
          <a:p>
            <a:pPr algn="ctr">
              <a:spcBef>
                <a:spcPct val="0"/>
              </a:spcBef>
              <a:buFontTx/>
              <a:buNone/>
            </a:pPr>
            <a:r>
              <a:rPr lang="en-US" altLang="en-US" sz="4000" b="1">
                <a:latin typeface="Segoe UI Light" panose="020B0502040204020203" pitchFamily="34" charset="0"/>
              </a:rPr>
              <a:t>and wages in California?</a:t>
            </a:r>
            <a:endParaRPr lang="en-US" altLang="en-US" sz="4000">
              <a:latin typeface="Segoe UI Light" panose="020B0502040204020203" pitchFamily="34" charset="0"/>
            </a:endParaRPr>
          </a:p>
        </p:txBody>
      </p:sp>
      <p:sp>
        <p:nvSpPr>
          <p:cNvPr id="24583" name="Text Box 7">
            <a:extLst>
              <a:ext uri="{FF2B5EF4-FFF2-40B4-BE49-F238E27FC236}">
                <a16:creationId xmlns:a16="http://schemas.microsoft.com/office/drawing/2014/main" id="{C6FD7F5B-7240-2319-CC97-23B86DC1412F}"/>
              </a:ext>
            </a:extLst>
          </p:cNvPr>
          <p:cNvSpPr txBox="1">
            <a:spLocks noChangeArrowheads="1"/>
          </p:cNvSpPr>
          <p:nvPr/>
        </p:nvSpPr>
        <p:spPr bwMode="auto">
          <a:xfrm>
            <a:off x="990600" y="2286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Division of Labor Standards Enforcement</a:t>
            </a:r>
          </a:p>
        </p:txBody>
      </p:sp>
      <p:sp>
        <p:nvSpPr>
          <p:cNvPr id="6" name="Rectangle 3">
            <a:extLst>
              <a:ext uri="{FF2B5EF4-FFF2-40B4-BE49-F238E27FC236}">
                <a16:creationId xmlns:a16="http://schemas.microsoft.com/office/drawing/2014/main" id="{65A9A428-C101-4C07-BA9B-B7839407B2C9}"/>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3,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wipe(down)">
                                      <p:cBhvr>
                                        <p:cTn id="7"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4">
            <a:hlinkClick r:id="rId2" action="ppaction://hlinksldjump" highlightClick="1"/>
            <a:extLst>
              <a:ext uri="{FF2B5EF4-FFF2-40B4-BE49-F238E27FC236}">
                <a16:creationId xmlns:a16="http://schemas.microsoft.com/office/drawing/2014/main" id="{F291339A-E396-4092-F514-1E0AE2D3D576}"/>
              </a:ext>
            </a:extLst>
          </p:cNvPr>
          <p:cNvSpPr>
            <a:spLocks noChangeArrowheads="1"/>
          </p:cNvSpPr>
          <p:nvPr/>
        </p:nvSpPr>
        <p:spPr bwMode="auto">
          <a:xfrm>
            <a:off x="4267200" y="5956300"/>
            <a:ext cx="762000" cy="685800"/>
          </a:xfrm>
          <a:prstGeom prst="rightArrow">
            <a:avLst>
              <a:gd name="adj1" fmla="val 50000"/>
              <a:gd name="adj2" fmla="val 50000"/>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69635" name="AutoShape 6">
            <a:extLst>
              <a:ext uri="{FF2B5EF4-FFF2-40B4-BE49-F238E27FC236}">
                <a16:creationId xmlns:a16="http://schemas.microsoft.com/office/drawing/2014/main" id="{4133C243-7D15-1AAD-2D89-1A5B4E37FD6D}"/>
              </a:ext>
            </a:extLst>
          </p:cNvPr>
          <p:cNvSpPr>
            <a:spLocks noChangeArrowheads="1"/>
          </p:cNvSpPr>
          <p:nvPr/>
        </p:nvSpPr>
        <p:spPr bwMode="auto">
          <a:xfrm>
            <a:off x="1066800" y="13716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rights all workers</a:t>
            </a:r>
          </a:p>
          <a:p>
            <a:pPr algn="ctr">
              <a:spcBef>
                <a:spcPct val="0"/>
              </a:spcBef>
              <a:buFontTx/>
              <a:buNone/>
            </a:pPr>
            <a:r>
              <a:rPr lang="en-US" altLang="en-US" sz="4000" b="1">
                <a:latin typeface="Segoe UI Light" panose="020B0502040204020203" pitchFamily="34" charset="0"/>
              </a:rPr>
              <a:t>have on the job.</a:t>
            </a:r>
            <a:r>
              <a:rPr lang="en-US" altLang="en-US" sz="4000">
                <a:latin typeface="Segoe UI Light" panose="020B0502040204020203" pitchFamily="34" charset="0"/>
              </a:rPr>
              <a:t> </a:t>
            </a:r>
          </a:p>
        </p:txBody>
      </p:sp>
      <p:sp>
        <p:nvSpPr>
          <p:cNvPr id="25607" name="Text Box 7">
            <a:extLst>
              <a:ext uri="{FF2B5EF4-FFF2-40B4-BE49-F238E27FC236}">
                <a16:creationId xmlns:a16="http://schemas.microsoft.com/office/drawing/2014/main" id="{212EE445-0DA7-C42B-37C4-09E65EA049D1}"/>
              </a:ext>
            </a:extLst>
          </p:cNvPr>
          <p:cNvSpPr txBox="1">
            <a:spLocks noChangeArrowheads="1"/>
          </p:cNvSpPr>
          <p:nvPr/>
        </p:nvSpPr>
        <p:spPr bwMode="auto">
          <a:xfrm>
            <a:off x="990600" y="228600"/>
            <a:ext cx="7086600" cy="860425"/>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To report safety problems, to work without racial or sexual harassment, to join a union.</a:t>
            </a:r>
          </a:p>
        </p:txBody>
      </p:sp>
      <p:sp>
        <p:nvSpPr>
          <p:cNvPr id="6" name="Rectangle 3">
            <a:extLst>
              <a:ext uri="{FF2B5EF4-FFF2-40B4-BE49-F238E27FC236}">
                <a16:creationId xmlns:a16="http://schemas.microsoft.com/office/drawing/2014/main" id="{EAFD7677-D37C-4B80-AF36-E2320895E9FF}"/>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5, Col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ipe(down)">
                                      <p:cBhvr>
                                        <p:cTn id="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4">
            <a:hlinkClick r:id="rId2" action="ppaction://hlinksldjump" highlightClick="1"/>
            <a:extLst>
              <a:ext uri="{FF2B5EF4-FFF2-40B4-BE49-F238E27FC236}">
                <a16:creationId xmlns:a16="http://schemas.microsoft.com/office/drawing/2014/main" id="{97FCA32C-915B-2BBE-4936-C6BD14D611C0}"/>
              </a:ext>
            </a:extLst>
          </p:cNvPr>
          <p:cNvSpPr>
            <a:spLocks noChangeArrowheads="1"/>
          </p:cNvSpPr>
          <p:nvPr/>
        </p:nvSpPr>
        <p:spPr bwMode="auto">
          <a:xfrm>
            <a:off x="4191000" y="5919788"/>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70659" name="AutoShape 6">
            <a:extLst>
              <a:ext uri="{FF2B5EF4-FFF2-40B4-BE49-F238E27FC236}">
                <a16:creationId xmlns:a16="http://schemas.microsoft.com/office/drawing/2014/main" id="{EC81A415-2999-7D6B-8D01-CD60966A1482}"/>
              </a:ext>
            </a:extLst>
          </p:cNvPr>
          <p:cNvSpPr>
            <a:spLocks noChangeArrowheads="1"/>
          </p:cNvSpPr>
          <p:nvPr/>
        </p:nvSpPr>
        <p:spPr bwMode="auto">
          <a:xfrm>
            <a:off x="990600" y="11430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one kind of construction</a:t>
            </a:r>
          </a:p>
          <a:p>
            <a:pPr algn="ctr">
              <a:spcBef>
                <a:spcPct val="0"/>
              </a:spcBef>
              <a:buFontTx/>
              <a:buNone/>
            </a:pPr>
            <a:r>
              <a:rPr lang="en-US" altLang="en-US" sz="4000" b="1">
                <a:latin typeface="Segoe UI Light" panose="020B0502040204020203" pitchFamily="34" charset="0"/>
              </a:rPr>
              <a:t>work you can’t do if you</a:t>
            </a:r>
          </a:p>
          <a:p>
            <a:pPr algn="ctr">
              <a:spcBef>
                <a:spcPct val="0"/>
              </a:spcBef>
              <a:buFontTx/>
              <a:buNone/>
            </a:pPr>
            <a:r>
              <a:rPr lang="en-US" altLang="en-US" sz="4000" b="1">
                <a:latin typeface="Segoe UI Light" panose="020B0502040204020203" pitchFamily="34" charset="0"/>
              </a:rPr>
              <a:t>are under 18.</a:t>
            </a:r>
            <a:endParaRPr lang="en-US" altLang="en-US" sz="4000">
              <a:latin typeface="Segoe UI Light" panose="020B0502040204020203" pitchFamily="34" charset="0"/>
            </a:endParaRPr>
          </a:p>
        </p:txBody>
      </p:sp>
      <p:sp>
        <p:nvSpPr>
          <p:cNvPr id="26631" name="Text Box 7">
            <a:extLst>
              <a:ext uri="{FF2B5EF4-FFF2-40B4-BE49-F238E27FC236}">
                <a16:creationId xmlns:a16="http://schemas.microsoft.com/office/drawing/2014/main" id="{B25C7698-C874-942A-D26B-5260105BD11F}"/>
              </a:ext>
            </a:extLst>
          </p:cNvPr>
          <p:cNvSpPr txBox="1">
            <a:spLocks noChangeArrowheads="1"/>
          </p:cNvSpPr>
          <p:nvPr/>
        </p:nvSpPr>
        <p:spPr bwMode="auto">
          <a:xfrm>
            <a:off x="1066800" y="304800"/>
            <a:ext cx="71628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Wrecking, demolition, excavation, or roofing.</a:t>
            </a:r>
          </a:p>
        </p:txBody>
      </p:sp>
      <p:sp>
        <p:nvSpPr>
          <p:cNvPr id="6" name="Rectangle 3">
            <a:extLst>
              <a:ext uri="{FF2B5EF4-FFF2-40B4-BE49-F238E27FC236}">
                <a16:creationId xmlns:a16="http://schemas.microsoft.com/office/drawing/2014/main" id="{6481E230-EBC6-4613-9292-9B9FCDE198DD}"/>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5, Col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wipe(down)">
                                      <p:cBhvr>
                                        <p:cTn id="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4">
            <a:hlinkClick r:id="rId2" action="ppaction://hlinksldjump" highlightClick="1"/>
            <a:extLst>
              <a:ext uri="{FF2B5EF4-FFF2-40B4-BE49-F238E27FC236}">
                <a16:creationId xmlns:a16="http://schemas.microsoft.com/office/drawing/2014/main" id="{77E0A41B-77C5-5490-49A4-64205D30961D}"/>
              </a:ext>
            </a:extLst>
          </p:cNvPr>
          <p:cNvSpPr>
            <a:spLocks noChangeArrowheads="1"/>
          </p:cNvSpPr>
          <p:nvPr/>
        </p:nvSpPr>
        <p:spPr bwMode="auto">
          <a:xfrm>
            <a:off x="4229100" y="59436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
        <p:nvSpPr>
          <p:cNvPr id="71683" name="AutoShape 6">
            <a:extLst>
              <a:ext uri="{FF2B5EF4-FFF2-40B4-BE49-F238E27FC236}">
                <a16:creationId xmlns:a16="http://schemas.microsoft.com/office/drawing/2014/main" id="{6040FF44-EF24-08BD-07BA-EB2161C41E7F}"/>
              </a:ext>
            </a:extLst>
          </p:cNvPr>
          <p:cNvSpPr>
            <a:spLocks noChangeArrowheads="1"/>
          </p:cNvSpPr>
          <p:nvPr/>
        </p:nvSpPr>
        <p:spPr bwMode="auto">
          <a:xfrm>
            <a:off x="990600" y="12192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things you can</a:t>
            </a:r>
          </a:p>
          <a:p>
            <a:pPr algn="ctr">
              <a:spcBef>
                <a:spcPct val="0"/>
              </a:spcBef>
              <a:buFontTx/>
              <a:buNone/>
            </a:pPr>
            <a:r>
              <a:rPr lang="en-US" altLang="en-US" sz="4000" b="1">
                <a:latin typeface="Segoe UI Light" panose="020B0502040204020203" pitchFamily="34" charset="0"/>
              </a:rPr>
              <a:t>do to prevent a</a:t>
            </a:r>
          </a:p>
          <a:p>
            <a:pPr algn="ctr">
              <a:spcBef>
                <a:spcPct val="0"/>
              </a:spcBef>
              <a:buFontTx/>
              <a:buNone/>
            </a:pPr>
            <a:r>
              <a:rPr lang="en-US" altLang="en-US" sz="4000" b="1">
                <a:latin typeface="Segoe UI Light" panose="020B0502040204020203" pitchFamily="34" charset="0"/>
              </a:rPr>
              <a:t>job injury.</a:t>
            </a:r>
            <a:endParaRPr lang="en-US" altLang="en-US" sz="4000">
              <a:latin typeface="Segoe UI Light" panose="020B0502040204020203" pitchFamily="34" charset="0"/>
            </a:endParaRPr>
          </a:p>
        </p:txBody>
      </p:sp>
      <p:sp>
        <p:nvSpPr>
          <p:cNvPr id="27655" name="Text Box 7">
            <a:extLst>
              <a:ext uri="{FF2B5EF4-FFF2-40B4-BE49-F238E27FC236}">
                <a16:creationId xmlns:a16="http://schemas.microsoft.com/office/drawing/2014/main" id="{531C4B7E-6DCB-DD16-9A8B-4235A3D1D500}"/>
              </a:ext>
            </a:extLst>
          </p:cNvPr>
          <p:cNvSpPr txBox="1">
            <a:spLocks noChangeArrowheads="1"/>
          </p:cNvSpPr>
          <p:nvPr/>
        </p:nvSpPr>
        <p:spPr bwMode="auto">
          <a:xfrm>
            <a:off x="1066800" y="228600"/>
            <a:ext cx="7086600" cy="860425"/>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Report unsafe conditions, get safety training, follow safety rules.</a:t>
            </a:r>
          </a:p>
        </p:txBody>
      </p:sp>
      <p:sp>
        <p:nvSpPr>
          <p:cNvPr id="6" name="Rectangle 3">
            <a:extLst>
              <a:ext uri="{FF2B5EF4-FFF2-40B4-BE49-F238E27FC236}">
                <a16:creationId xmlns:a16="http://schemas.microsoft.com/office/drawing/2014/main" id="{C24A7C5A-6115-4F18-A388-4FE94F711271}"/>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5, Col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ipe(down)">
                                      <p:cBhvr>
                                        <p:cTn id="7"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4">
            <a:hlinkClick r:id="rId2" action="ppaction://hlinksldjump" highlightClick="1"/>
            <a:extLst>
              <a:ext uri="{FF2B5EF4-FFF2-40B4-BE49-F238E27FC236}">
                <a16:creationId xmlns:a16="http://schemas.microsoft.com/office/drawing/2014/main" id="{EB37C0F8-E975-599D-2D86-2E59C8D087BB}"/>
              </a:ext>
            </a:extLst>
          </p:cNvPr>
          <p:cNvSpPr>
            <a:spLocks noChangeArrowheads="1"/>
          </p:cNvSpPr>
          <p:nvPr/>
        </p:nvSpPr>
        <p:spPr bwMode="auto">
          <a:xfrm>
            <a:off x="4191000" y="5943600"/>
            <a:ext cx="762000" cy="685800"/>
          </a:xfrm>
          <a:prstGeom prst="rightArrow">
            <a:avLst>
              <a:gd name="adj1" fmla="val 50000"/>
              <a:gd name="adj2" fmla="val 50000"/>
            </a:avLst>
          </a:prstGeom>
          <a:solidFill>
            <a:schemeClr val="tx1"/>
          </a:solidFill>
          <a:ln w="9525">
            <a:solidFill>
              <a:srgbClr val="9900CC"/>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9900CC"/>
                </a:solidFill>
                <a:latin typeface="Segoe UI Light" panose="020B0502040204020203" pitchFamily="34" charset="0"/>
              </a:rPr>
              <a:t>Home</a:t>
            </a:r>
          </a:p>
        </p:txBody>
      </p:sp>
      <p:sp>
        <p:nvSpPr>
          <p:cNvPr id="72707" name="AutoShape 6">
            <a:extLst>
              <a:ext uri="{FF2B5EF4-FFF2-40B4-BE49-F238E27FC236}">
                <a16:creationId xmlns:a16="http://schemas.microsoft.com/office/drawing/2014/main" id="{6CAAD455-0CFB-5471-0C71-7DF0BED8A9A4}"/>
              </a:ext>
            </a:extLst>
          </p:cNvPr>
          <p:cNvSpPr>
            <a:spLocks noChangeArrowheads="1"/>
          </p:cNvSpPr>
          <p:nvPr/>
        </p:nvSpPr>
        <p:spPr bwMode="auto">
          <a:xfrm>
            <a:off x="990600" y="1143000"/>
            <a:ext cx="7162800" cy="4038600"/>
          </a:xfrm>
          <a:prstGeom prst="wedgeRectCallout">
            <a:avLst>
              <a:gd name="adj1" fmla="val -21231"/>
              <a:gd name="adj2" fmla="val 11162"/>
            </a:avLst>
          </a:prstGeom>
          <a:solidFill>
            <a:srgbClr val="9900CC"/>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Name two things you should</a:t>
            </a:r>
          </a:p>
          <a:p>
            <a:pPr algn="ctr">
              <a:spcBef>
                <a:spcPct val="0"/>
              </a:spcBef>
              <a:buFontTx/>
              <a:buNone/>
            </a:pPr>
            <a:r>
              <a:rPr lang="en-US" altLang="en-US" sz="4000" b="1">
                <a:latin typeface="Segoe UI Light" panose="020B0502040204020203" pitchFamily="34" charset="0"/>
              </a:rPr>
              <a:t>do if you get hurt</a:t>
            </a:r>
          </a:p>
          <a:p>
            <a:pPr algn="ctr">
              <a:spcBef>
                <a:spcPct val="0"/>
              </a:spcBef>
              <a:buFontTx/>
              <a:buNone/>
            </a:pPr>
            <a:r>
              <a:rPr lang="en-US" altLang="en-US" sz="4000" b="1">
                <a:latin typeface="Segoe UI Light" panose="020B0502040204020203" pitchFamily="34" charset="0"/>
              </a:rPr>
              <a:t>on the job.</a:t>
            </a:r>
          </a:p>
        </p:txBody>
      </p:sp>
      <p:sp>
        <p:nvSpPr>
          <p:cNvPr id="28679" name="Text Box 7">
            <a:extLst>
              <a:ext uri="{FF2B5EF4-FFF2-40B4-BE49-F238E27FC236}">
                <a16:creationId xmlns:a16="http://schemas.microsoft.com/office/drawing/2014/main" id="{C0829E31-A7C6-71F7-0614-BF89AFB584A5}"/>
              </a:ext>
            </a:extLst>
          </p:cNvPr>
          <p:cNvSpPr txBox="1">
            <a:spLocks noChangeArrowheads="1"/>
          </p:cNvSpPr>
          <p:nvPr/>
        </p:nvSpPr>
        <p:spPr bwMode="auto">
          <a:xfrm>
            <a:off x="838200" y="304800"/>
            <a:ext cx="76200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Tell your boss, get medical treatment, fill out a claim form.</a:t>
            </a:r>
          </a:p>
        </p:txBody>
      </p:sp>
      <p:sp>
        <p:nvSpPr>
          <p:cNvPr id="6" name="Rectangle 3">
            <a:extLst>
              <a:ext uri="{FF2B5EF4-FFF2-40B4-BE49-F238E27FC236}">
                <a16:creationId xmlns:a16="http://schemas.microsoft.com/office/drawing/2014/main" id="{E7C763EA-9B25-4E8A-8A81-F33C637E042B}"/>
              </a:ext>
            </a:extLst>
          </p:cNvPr>
          <p:cNvSpPr txBox="1">
            <a:spLocks noChangeArrowheads="1"/>
          </p:cNvSpPr>
          <p:nvPr/>
        </p:nvSpPr>
        <p:spPr bwMode="auto">
          <a:xfrm>
            <a:off x="72390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r">
              <a:buFontTx/>
              <a:buNone/>
              <a:defRPr/>
            </a:pPr>
            <a:r>
              <a:rPr lang="en-US" altLang="en-US" sz="2000" dirty="0">
                <a:solidFill>
                  <a:schemeClr val="tx1">
                    <a:lumMod val="85000"/>
                    <a:lumOff val="15000"/>
                  </a:schemeClr>
                </a:solidFill>
                <a:latin typeface="Segoe UI Light" pitchFamily="34" charset="0"/>
              </a:rPr>
              <a:t>Row 5, Col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wipe(down)">
                                      <p:cBhvr>
                                        <p:cTn id="7"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3730" name="Oval 4">
            <a:extLst>
              <a:ext uri="{FF2B5EF4-FFF2-40B4-BE49-F238E27FC236}">
                <a16:creationId xmlns:a16="http://schemas.microsoft.com/office/drawing/2014/main" id="{C5069C7A-2323-B541-1B4D-0B09692628B1}"/>
              </a:ext>
            </a:extLst>
          </p:cNvPr>
          <p:cNvSpPr>
            <a:spLocks noChangeArrowheads="1"/>
          </p:cNvSpPr>
          <p:nvPr/>
        </p:nvSpPr>
        <p:spPr bwMode="auto">
          <a:xfrm>
            <a:off x="152400" y="76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1" name="Oval 7">
            <a:extLst>
              <a:ext uri="{FF2B5EF4-FFF2-40B4-BE49-F238E27FC236}">
                <a16:creationId xmlns:a16="http://schemas.microsoft.com/office/drawing/2014/main" id="{167DBBC8-8067-9740-A1FE-1872E129D3E9}"/>
              </a:ext>
            </a:extLst>
          </p:cNvPr>
          <p:cNvSpPr>
            <a:spLocks noChangeArrowheads="1"/>
          </p:cNvSpPr>
          <p:nvPr/>
        </p:nvSpPr>
        <p:spPr bwMode="auto">
          <a:xfrm>
            <a:off x="304800" y="228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2" name="Oval 8">
            <a:extLst>
              <a:ext uri="{FF2B5EF4-FFF2-40B4-BE49-F238E27FC236}">
                <a16:creationId xmlns:a16="http://schemas.microsoft.com/office/drawing/2014/main" id="{FE71B413-4CAB-508B-2F96-CA8005DF411A}"/>
              </a:ext>
            </a:extLst>
          </p:cNvPr>
          <p:cNvSpPr>
            <a:spLocks noChangeArrowheads="1"/>
          </p:cNvSpPr>
          <p:nvPr/>
        </p:nvSpPr>
        <p:spPr bwMode="auto">
          <a:xfrm>
            <a:off x="457200" y="3810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3" name="Oval 10">
            <a:extLst>
              <a:ext uri="{FF2B5EF4-FFF2-40B4-BE49-F238E27FC236}">
                <a16:creationId xmlns:a16="http://schemas.microsoft.com/office/drawing/2014/main" id="{C8A92CBE-B0BE-1560-1CC8-E35C9BC57C6B}"/>
              </a:ext>
            </a:extLst>
          </p:cNvPr>
          <p:cNvSpPr>
            <a:spLocks noChangeArrowheads="1"/>
          </p:cNvSpPr>
          <p:nvPr/>
        </p:nvSpPr>
        <p:spPr bwMode="auto">
          <a:xfrm>
            <a:off x="762000" y="6858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4" name="Oval 12">
            <a:extLst>
              <a:ext uri="{FF2B5EF4-FFF2-40B4-BE49-F238E27FC236}">
                <a16:creationId xmlns:a16="http://schemas.microsoft.com/office/drawing/2014/main" id="{AFB5663C-9CFF-7CD9-2BF3-A04773719EC4}"/>
              </a:ext>
            </a:extLst>
          </p:cNvPr>
          <p:cNvSpPr>
            <a:spLocks noChangeArrowheads="1"/>
          </p:cNvSpPr>
          <p:nvPr/>
        </p:nvSpPr>
        <p:spPr bwMode="auto">
          <a:xfrm>
            <a:off x="1066800" y="990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5" name="Oval 27">
            <a:extLst>
              <a:ext uri="{FF2B5EF4-FFF2-40B4-BE49-F238E27FC236}">
                <a16:creationId xmlns:a16="http://schemas.microsoft.com/office/drawing/2014/main" id="{1BDF221B-E2AC-6D63-9DD2-977FF7641AD5}"/>
              </a:ext>
            </a:extLst>
          </p:cNvPr>
          <p:cNvSpPr>
            <a:spLocks noChangeArrowheads="1"/>
          </p:cNvSpPr>
          <p:nvPr/>
        </p:nvSpPr>
        <p:spPr bwMode="auto">
          <a:xfrm>
            <a:off x="76200" y="3810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6" name="Oval 28">
            <a:extLst>
              <a:ext uri="{FF2B5EF4-FFF2-40B4-BE49-F238E27FC236}">
                <a16:creationId xmlns:a16="http://schemas.microsoft.com/office/drawing/2014/main" id="{B14FC3D3-BDB6-E75A-01C0-3372CA55CFB9}"/>
              </a:ext>
            </a:extLst>
          </p:cNvPr>
          <p:cNvSpPr>
            <a:spLocks noChangeArrowheads="1"/>
          </p:cNvSpPr>
          <p:nvPr/>
        </p:nvSpPr>
        <p:spPr bwMode="auto">
          <a:xfrm>
            <a:off x="1219200" y="11430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7" name="Oval 30">
            <a:extLst>
              <a:ext uri="{FF2B5EF4-FFF2-40B4-BE49-F238E27FC236}">
                <a16:creationId xmlns:a16="http://schemas.microsoft.com/office/drawing/2014/main" id="{DF3E258A-7364-2B1B-E84C-5F3DEF1C89F0}"/>
              </a:ext>
            </a:extLst>
          </p:cNvPr>
          <p:cNvSpPr>
            <a:spLocks noChangeArrowheads="1"/>
          </p:cNvSpPr>
          <p:nvPr/>
        </p:nvSpPr>
        <p:spPr bwMode="auto">
          <a:xfrm>
            <a:off x="228600" y="533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8" name="Oval 31">
            <a:extLst>
              <a:ext uri="{FF2B5EF4-FFF2-40B4-BE49-F238E27FC236}">
                <a16:creationId xmlns:a16="http://schemas.microsoft.com/office/drawing/2014/main" id="{A692F2E9-D742-9278-DD67-047EE7BE2F92}"/>
              </a:ext>
            </a:extLst>
          </p:cNvPr>
          <p:cNvSpPr>
            <a:spLocks noChangeArrowheads="1"/>
          </p:cNvSpPr>
          <p:nvPr/>
        </p:nvSpPr>
        <p:spPr bwMode="auto">
          <a:xfrm>
            <a:off x="381000" y="6858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39" name="Oval 32">
            <a:extLst>
              <a:ext uri="{FF2B5EF4-FFF2-40B4-BE49-F238E27FC236}">
                <a16:creationId xmlns:a16="http://schemas.microsoft.com/office/drawing/2014/main" id="{46A1D823-0CD1-0182-D509-4AF03EFE0A7A}"/>
              </a:ext>
            </a:extLst>
          </p:cNvPr>
          <p:cNvSpPr>
            <a:spLocks noChangeArrowheads="1"/>
          </p:cNvSpPr>
          <p:nvPr/>
        </p:nvSpPr>
        <p:spPr bwMode="auto">
          <a:xfrm>
            <a:off x="533400" y="8382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40" name="Oval 34">
            <a:extLst>
              <a:ext uri="{FF2B5EF4-FFF2-40B4-BE49-F238E27FC236}">
                <a16:creationId xmlns:a16="http://schemas.microsoft.com/office/drawing/2014/main" id="{FC577F7C-74DA-C9A7-EF6E-42834762C67E}"/>
              </a:ext>
            </a:extLst>
          </p:cNvPr>
          <p:cNvSpPr>
            <a:spLocks noChangeArrowheads="1"/>
          </p:cNvSpPr>
          <p:nvPr/>
        </p:nvSpPr>
        <p:spPr bwMode="auto">
          <a:xfrm>
            <a:off x="838200" y="11430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41" name="Oval 35">
            <a:extLst>
              <a:ext uri="{FF2B5EF4-FFF2-40B4-BE49-F238E27FC236}">
                <a16:creationId xmlns:a16="http://schemas.microsoft.com/office/drawing/2014/main" id="{798B1ED2-0D04-3925-8D3F-BA9D288FD027}"/>
              </a:ext>
            </a:extLst>
          </p:cNvPr>
          <p:cNvSpPr>
            <a:spLocks noChangeArrowheads="1"/>
          </p:cNvSpPr>
          <p:nvPr/>
        </p:nvSpPr>
        <p:spPr bwMode="auto">
          <a:xfrm>
            <a:off x="990600" y="1295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37" name="Oval 36">
            <a:extLst>
              <a:ext uri="{FF2B5EF4-FFF2-40B4-BE49-F238E27FC236}">
                <a16:creationId xmlns:a16="http://schemas.microsoft.com/office/drawing/2014/main" id="{8E0D80D9-24C3-4F9F-8974-CFDD3EF71E44}"/>
              </a:ext>
            </a:extLst>
          </p:cNvPr>
          <p:cNvSpPr/>
          <p:nvPr/>
        </p:nvSpPr>
        <p:spPr bwMode="auto">
          <a:xfrm>
            <a:off x="571500" y="76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73743" name="Oval 39">
            <a:extLst>
              <a:ext uri="{FF2B5EF4-FFF2-40B4-BE49-F238E27FC236}">
                <a16:creationId xmlns:a16="http://schemas.microsoft.com/office/drawing/2014/main" id="{B31AFE16-C351-C876-DACA-2DA8AD9B6EED}"/>
              </a:ext>
            </a:extLst>
          </p:cNvPr>
          <p:cNvSpPr>
            <a:spLocks noChangeArrowheads="1"/>
          </p:cNvSpPr>
          <p:nvPr/>
        </p:nvSpPr>
        <p:spPr bwMode="auto">
          <a:xfrm>
            <a:off x="1295400" y="16002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42" name="Oval 41">
            <a:extLst>
              <a:ext uri="{FF2B5EF4-FFF2-40B4-BE49-F238E27FC236}">
                <a16:creationId xmlns:a16="http://schemas.microsoft.com/office/drawing/2014/main" id="{9DDCF1AF-2F6E-4477-AAC8-99DF5AFBAB26}"/>
              </a:ext>
            </a:extLst>
          </p:cNvPr>
          <p:cNvSpPr/>
          <p:nvPr/>
        </p:nvSpPr>
        <p:spPr bwMode="auto">
          <a:xfrm>
            <a:off x="876300" y="3810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3" name="Oval 42">
            <a:extLst>
              <a:ext uri="{FF2B5EF4-FFF2-40B4-BE49-F238E27FC236}">
                <a16:creationId xmlns:a16="http://schemas.microsoft.com/office/drawing/2014/main" id="{8E77712A-E6AB-4911-AEAE-0F048EFA6AD9}"/>
              </a:ext>
            </a:extLst>
          </p:cNvPr>
          <p:cNvSpPr/>
          <p:nvPr/>
        </p:nvSpPr>
        <p:spPr bwMode="auto">
          <a:xfrm>
            <a:off x="1028700" y="533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5" name="Oval 44">
            <a:extLst>
              <a:ext uri="{FF2B5EF4-FFF2-40B4-BE49-F238E27FC236}">
                <a16:creationId xmlns:a16="http://schemas.microsoft.com/office/drawing/2014/main" id="{BD76891A-E73F-4D20-B189-C26C6F2AC4C3}"/>
              </a:ext>
            </a:extLst>
          </p:cNvPr>
          <p:cNvSpPr/>
          <p:nvPr/>
        </p:nvSpPr>
        <p:spPr bwMode="auto">
          <a:xfrm>
            <a:off x="1333500" y="838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73747" name="Oval 47">
            <a:extLst>
              <a:ext uri="{FF2B5EF4-FFF2-40B4-BE49-F238E27FC236}">
                <a16:creationId xmlns:a16="http://schemas.microsoft.com/office/drawing/2014/main" id="{E5A41507-64B6-A060-563E-D58E8D207969}"/>
              </a:ext>
            </a:extLst>
          </p:cNvPr>
          <p:cNvSpPr>
            <a:spLocks noChangeArrowheads="1"/>
          </p:cNvSpPr>
          <p:nvPr/>
        </p:nvSpPr>
        <p:spPr bwMode="auto">
          <a:xfrm>
            <a:off x="977900" y="63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48" name="Oval 48">
            <a:extLst>
              <a:ext uri="{FF2B5EF4-FFF2-40B4-BE49-F238E27FC236}">
                <a16:creationId xmlns:a16="http://schemas.microsoft.com/office/drawing/2014/main" id="{06244E26-65C1-E193-9F88-219D33B1BFF8}"/>
              </a:ext>
            </a:extLst>
          </p:cNvPr>
          <p:cNvSpPr>
            <a:spLocks noChangeArrowheads="1"/>
          </p:cNvSpPr>
          <p:nvPr/>
        </p:nvSpPr>
        <p:spPr bwMode="auto">
          <a:xfrm>
            <a:off x="1130300" y="2159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49" name="Oval 49">
            <a:extLst>
              <a:ext uri="{FF2B5EF4-FFF2-40B4-BE49-F238E27FC236}">
                <a16:creationId xmlns:a16="http://schemas.microsoft.com/office/drawing/2014/main" id="{8E122FC2-06EB-8A3D-FC76-DC801D12C8A2}"/>
              </a:ext>
            </a:extLst>
          </p:cNvPr>
          <p:cNvSpPr>
            <a:spLocks noChangeArrowheads="1"/>
          </p:cNvSpPr>
          <p:nvPr/>
        </p:nvSpPr>
        <p:spPr bwMode="auto">
          <a:xfrm>
            <a:off x="1282700" y="368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0" name="Oval 51">
            <a:extLst>
              <a:ext uri="{FF2B5EF4-FFF2-40B4-BE49-F238E27FC236}">
                <a16:creationId xmlns:a16="http://schemas.microsoft.com/office/drawing/2014/main" id="{5D7F2976-A61E-0468-8014-C295321FE00A}"/>
              </a:ext>
            </a:extLst>
          </p:cNvPr>
          <p:cNvSpPr>
            <a:spLocks noChangeArrowheads="1"/>
          </p:cNvSpPr>
          <p:nvPr/>
        </p:nvSpPr>
        <p:spPr bwMode="auto">
          <a:xfrm>
            <a:off x="1587500" y="673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1" name="Oval 52">
            <a:extLst>
              <a:ext uri="{FF2B5EF4-FFF2-40B4-BE49-F238E27FC236}">
                <a16:creationId xmlns:a16="http://schemas.microsoft.com/office/drawing/2014/main" id="{F7805851-FB75-4C2F-ED10-91A60675A5C1}"/>
              </a:ext>
            </a:extLst>
          </p:cNvPr>
          <p:cNvSpPr>
            <a:spLocks noChangeArrowheads="1"/>
          </p:cNvSpPr>
          <p:nvPr/>
        </p:nvSpPr>
        <p:spPr bwMode="auto">
          <a:xfrm>
            <a:off x="1739900" y="825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2" name="Oval 54">
            <a:extLst>
              <a:ext uri="{FF2B5EF4-FFF2-40B4-BE49-F238E27FC236}">
                <a16:creationId xmlns:a16="http://schemas.microsoft.com/office/drawing/2014/main" id="{9BE87A12-6595-36EC-4C99-D474C5C69A05}"/>
              </a:ext>
            </a:extLst>
          </p:cNvPr>
          <p:cNvSpPr>
            <a:spLocks noChangeArrowheads="1"/>
          </p:cNvSpPr>
          <p:nvPr/>
        </p:nvSpPr>
        <p:spPr bwMode="auto">
          <a:xfrm>
            <a:off x="2044700" y="1130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3" name="Oval 55">
            <a:extLst>
              <a:ext uri="{FF2B5EF4-FFF2-40B4-BE49-F238E27FC236}">
                <a16:creationId xmlns:a16="http://schemas.microsoft.com/office/drawing/2014/main" id="{0157FC3B-0AA5-8C2F-AFE1-A14E55BA7004}"/>
              </a:ext>
            </a:extLst>
          </p:cNvPr>
          <p:cNvSpPr>
            <a:spLocks noChangeArrowheads="1"/>
          </p:cNvSpPr>
          <p:nvPr/>
        </p:nvSpPr>
        <p:spPr bwMode="auto">
          <a:xfrm>
            <a:off x="2197100" y="12827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4" name="Oval 56">
            <a:extLst>
              <a:ext uri="{FF2B5EF4-FFF2-40B4-BE49-F238E27FC236}">
                <a16:creationId xmlns:a16="http://schemas.microsoft.com/office/drawing/2014/main" id="{429BE47E-643D-1B81-3D0A-E977CB11BA00}"/>
              </a:ext>
            </a:extLst>
          </p:cNvPr>
          <p:cNvSpPr>
            <a:spLocks noChangeArrowheads="1"/>
          </p:cNvSpPr>
          <p:nvPr/>
        </p:nvSpPr>
        <p:spPr bwMode="auto">
          <a:xfrm>
            <a:off x="1397000" y="635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5" name="Oval 57">
            <a:extLst>
              <a:ext uri="{FF2B5EF4-FFF2-40B4-BE49-F238E27FC236}">
                <a16:creationId xmlns:a16="http://schemas.microsoft.com/office/drawing/2014/main" id="{A9CF8140-C471-EE7F-D095-B5C1C9CE0AB0}"/>
              </a:ext>
            </a:extLst>
          </p:cNvPr>
          <p:cNvSpPr>
            <a:spLocks noChangeArrowheads="1"/>
          </p:cNvSpPr>
          <p:nvPr/>
        </p:nvSpPr>
        <p:spPr bwMode="auto">
          <a:xfrm>
            <a:off x="1549400" y="215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6" name="Oval 58">
            <a:extLst>
              <a:ext uri="{FF2B5EF4-FFF2-40B4-BE49-F238E27FC236}">
                <a16:creationId xmlns:a16="http://schemas.microsoft.com/office/drawing/2014/main" id="{DC4BC27A-FDC2-A1C6-22D2-A666F190CC8A}"/>
              </a:ext>
            </a:extLst>
          </p:cNvPr>
          <p:cNvSpPr>
            <a:spLocks noChangeArrowheads="1"/>
          </p:cNvSpPr>
          <p:nvPr/>
        </p:nvSpPr>
        <p:spPr bwMode="auto">
          <a:xfrm>
            <a:off x="1701800" y="3683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7" name="Oval 59">
            <a:extLst>
              <a:ext uri="{FF2B5EF4-FFF2-40B4-BE49-F238E27FC236}">
                <a16:creationId xmlns:a16="http://schemas.microsoft.com/office/drawing/2014/main" id="{64A62F21-B5BC-EA86-8F5C-2E1ABBCCE198}"/>
              </a:ext>
            </a:extLst>
          </p:cNvPr>
          <p:cNvSpPr>
            <a:spLocks noChangeArrowheads="1"/>
          </p:cNvSpPr>
          <p:nvPr/>
        </p:nvSpPr>
        <p:spPr bwMode="auto">
          <a:xfrm>
            <a:off x="1854200" y="520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8" name="Oval 60">
            <a:extLst>
              <a:ext uri="{FF2B5EF4-FFF2-40B4-BE49-F238E27FC236}">
                <a16:creationId xmlns:a16="http://schemas.microsoft.com/office/drawing/2014/main" id="{52CF3ED4-AEF8-1313-9A06-1ADD7B88D31B}"/>
              </a:ext>
            </a:extLst>
          </p:cNvPr>
          <p:cNvSpPr>
            <a:spLocks noChangeArrowheads="1"/>
          </p:cNvSpPr>
          <p:nvPr/>
        </p:nvSpPr>
        <p:spPr bwMode="auto">
          <a:xfrm>
            <a:off x="2006600" y="673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59" name="Oval 62">
            <a:extLst>
              <a:ext uri="{FF2B5EF4-FFF2-40B4-BE49-F238E27FC236}">
                <a16:creationId xmlns:a16="http://schemas.microsoft.com/office/drawing/2014/main" id="{59EF3844-93E9-CE26-81CF-60E5C1208681}"/>
              </a:ext>
            </a:extLst>
          </p:cNvPr>
          <p:cNvSpPr>
            <a:spLocks noChangeArrowheads="1"/>
          </p:cNvSpPr>
          <p:nvPr/>
        </p:nvSpPr>
        <p:spPr bwMode="auto">
          <a:xfrm>
            <a:off x="1816100" y="635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0" name="Oval 64">
            <a:extLst>
              <a:ext uri="{FF2B5EF4-FFF2-40B4-BE49-F238E27FC236}">
                <a16:creationId xmlns:a16="http://schemas.microsoft.com/office/drawing/2014/main" id="{D972B16D-62A9-BEF5-C767-B901B42DF941}"/>
              </a:ext>
            </a:extLst>
          </p:cNvPr>
          <p:cNvSpPr>
            <a:spLocks noChangeArrowheads="1"/>
          </p:cNvSpPr>
          <p:nvPr/>
        </p:nvSpPr>
        <p:spPr bwMode="auto">
          <a:xfrm>
            <a:off x="2120900" y="368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1" name="Oval 65">
            <a:extLst>
              <a:ext uri="{FF2B5EF4-FFF2-40B4-BE49-F238E27FC236}">
                <a16:creationId xmlns:a16="http://schemas.microsoft.com/office/drawing/2014/main" id="{F54D23EE-8C26-1D31-CEA8-2EABEA5D2B5C}"/>
              </a:ext>
            </a:extLst>
          </p:cNvPr>
          <p:cNvSpPr>
            <a:spLocks noChangeArrowheads="1"/>
          </p:cNvSpPr>
          <p:nvPr/>
        </p:nvSpPr>
        <p:spPr bwMode="auto">
          <a:xfrm>
            <a:off x="2273300" y="5207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2" name="Oval 67">
            <a:extLst>
              <a:ext uri="{FF2B5EF4-FFF2-40B4-BE49-F238E27FC236}">
                <a16:creationId xmlns:a16="http://schemas.microsoft.com/office/drawing/2014/main" id="{226C0156-A714-572C-17F1-D4804D7DC0B4}"/>
              </a:ext>
            </a:extLst>
          </p:cNvPr>
          <p:cNvSpPr>
            <a:spLocks noChangeArrowheads="1"/>
          </p:cNvSpPr>
          <p:nvPr/>
        </p:nvSpPr>
        <p:spPr bwMode="auto">
          <a:xfrm>
            <a:off x="2578100" y="8255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3" name="Oval 68">
            <a:extLst>
              <a:ext uri="{FF2B5EF4-FFF2-40B4-BE49-F238E27FC236}">
                <a16:creationId xmlns:a16="http://schemas.microsoft.com/office/drawing/2014/main" id="{E2B595DF-670F-87DF-EC36-90A5271FB409}"/>
              </a:ext>
            </a:extLst>
          </p:cNvPr>
          <p:cNvSpPr>
            <a:spLocks noChangeArrowheads="1"/>
          </p:cNvSpPr>
          <p:nvPr/>
        </p:nvSpPr>
        <p:spPr bwMode="auto">
          <a:xfrm>
            <a:off x="2730500" y="9779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4" name="Oval 69">
            <a:extLst>
              <a:ext uri="{FF2B5EF4-FFF2-40B4-BE49-F238E27FC236}">
                <a16:creationId xmlns:a16="http://schemas.microsoft.com/office/drawing/2014/main" id="{9EB04DAC-59DD-3740-40A7-CCA72FA1CAB1}"/>
              </a:ext>
            </a:extLst>
          </p:cNvPr>
          <p:cNvSpPr>
            <a:spLocks noChangeArrowheads="1"/>
          </p:cNvSpPr>
          <p:nvPr/>
        </p:nvSpPr>
        <p:spPr bwMode="auto">
          <a:xfrm>
            <a:off x="1447800" y="17526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5" name="Oval 71">
            <a:extLst>
              <a:ext uri="{FF2B5EF4-FFF2-40B4-BE49-F238E27FC236}">
                <a16:creationId xmlns:a16="http://schemas.microsoft.com/office/drawing/2014/main" id="{9070520D-BDAA-4F19-C1A8-8F25C93B143F}"/>
              </a:ext>
            </a:extLst>
          </p:cNvPr>
          <p:cNvSpPr>
            <a:spLocks noChangeArrowheads="1"/>
          </p:cNvSpPr>
          <p:nvPr/>
        </p:nvSpPr>
        <p:spPr bwMode="auto">
          <a:xfrm>
            <a:off x="1752600" y="2057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6" name="Oval 72">
            <a:extLst>
              <a:ext uri="{FF2B5EF4-FFF2-40B4-BE49-F238E27FC236}">
                <a16:creationId xmlns:a16="http://schemas.microsoft.com/office/drawing/2014/main" id="{94BDBC47-BA74-70F8-EAB2-CED79F844579}"/>
              </a:ext>
            </a:extLst>
          </p:cNvPr>
          <p:cNvSpPr>
            <a:spLocks noChangeArrowheads="1"/>
          </p:cNvSpPr>
          <p:nvPr/>
        </p:nvSpPr>
        <p:spPr bwMode="auto">
          <a:xfrm>
            <a:off x="1905000" y="22098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7" name="Oval 73">
            <a:extLst>
              <a:ext uri="{FF2B5EF4-FFF2-40B4-BE49-F238E27FC236}">
                <a16:creationId xmlns:a16="http://schemas.microsoft.com/office/drawing/2014/main" id="{5996EC6F-2898-28A1-DA84-D074AFAF7C8B}"/>
              </a:ext>
            </a:extLst>
          </p:cNvPr>
          <p:cNvSpPr>
            <a:spLocks noChangeArrowheads="1"/>
          </p:cNvSpPr>
          <p:nvPr/>
        </p:nvSpPr>
        <p:spPr bwMode="auto">
          <a:xfrm>
            <a:off x="1371600" y="12954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8" name="Oval 75">
            <a:extLst>
              <a:ext uri="{FF2B5EF4-FFF2-40B4-BE49-F238E27FC236}">
                <a16:creationId xmlns:a16="http://schemas.microsoft.com/office/drawing/2014/main" id="{808300C9-B197-F966-817C-763B9C3E98E5}"/>
              </a:ext>
            </a:extLst>
          </p:cNvPr>
          <p:cNvSpPr>
            <a:spLocks noChangeArrowheads="1"/>
          </p:cNvSpPr>
          <p:nvPr/>
        </p:nvSpPr>
        <p:spPr bwMode="auto">
          <a:xfrm>
            <a:off x="1676400" y="1600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69" name="Oval 76">
            <a:extLst>
              <a:ext uri="{FF2B5EF4-FFF2-40B4-BE49-F238E27FC236}">
                <a16:creationId xmlns:a16="http://schemas.microsoft.com/office/drawing/2014/main" id="{82104F21-E6CD-1827-60B4-87C073C6352D}"/>
              </a:ext>
            </a:extLst>
          </p:cNvPr>
          <p:cNvSpPr>
            <a:spLocks noChangeArrowheads="1"/>
          </p:cNvSpPr>
          <p:nvPr/>
        </p:nvSpPr>
        <p:spPr bwMode="auto">
          <a:xfrm>
            <a:off x="1828800" y="1752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9" name="Oval 78">
            <a:extLst>
              <a:ext uri="{FF2B5EF4-FFF2-40B4-BE49-F238E27FC236}">
                <a16:creationId xmlns:a16="http://schemas.microsoft.com/office/drawing/2014/main" id="{0BADD4C6-B755-4331-A51B-C764191FC652}"/>
              </a:ext>
            </a:extLst>
          </p:cNvPr>
          <p:cNvSpPr/>
          <p:nvPr/>
        </p:nvSpPr>
        <p:spPr bwMode="auto">
          <a:xfrm>
            <a:off x="1790700" y="1295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0" name="Oval 79">
            <a:extLst>
              <a:ext uri="{FF2B5EF4-FFF2-40B4-BE49-F238E27FC236}">
                <a16:creationId xmlns:a16="http://schemas.microsoft.com/office/drawing/2014/main" id="{BF5B803B-B83B-402E-B6DB-FD14EF1EC941}"/>
              </a:ext>
            </a:extLst>
          </p:cNvPr>
          <p:cNvSpPr/>
          <p:nvPr/>
        </p:nvSpPr>
        <p:spPr bwMode="auto">
          <a:xfrm>
            <a:off x="1943100" y="14478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1" name="Oval 80">
            <a:extLst>
              <a:ext uri="{FF2B5EF4-FFF2-40B4-BE49-F238E27FC236}">
                <a16:creationId xmlns:a16="http://schemas.microsoft.com/office/drawing/2014/main" id="{FFCD7654-E190-4E2F-9AC7-E371FD8F03C1}"/>
              </a:ext>
            </a:extLst>
          </p:cNvPr>
          <p:cNvSpPr/>
          <p:nvPr/>
        </p:nvSpPr>
        <p:spPr bwMode="auto">
          <a:xfrm>
            <a:off x="2095500" y="1600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2" name="Oval 81">
            <a:extLst>
              <a:ext uri="{FF2B5EF4-FFF2-40B4-BE49-F238E27FC236}">
                <a16:creationId xmlns:a16="http://schemas.microsoft.com/office/drawing/2014/main" id="{911463A8-E062-4E94-8F54-96A2B30D08C8}"/>
              </a:ext>
            </a:extLst>
          </p:cNvPr>
          <p:cNvSpPr/>
          <p:nvPr/>
        </p:nvSpPr>
        <p:spPr bwMode="auto">
          <a:xfrm>
            <a:off x="2247900" y="17526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4" name="Oval 83">
            <a:extLst>
              <a:ext uri="{FF2B5EF4-FFF2-40B4-BE49-F238E27FC236}">
                <a16:creationId xmlns:a16="http://schemas.microsoft.com/office/drawing/2014/main" id="{11DCFB78-BE91-440A-8372-AF67B065549D}"/>
              </a:ext>
            </a:extLst>
          </p:cNvPr>
          <p:cNvSpPr/>
          <p:nvPr/>
        </p:nvSpPr>
        <p:spPr bwMode="auto">
          <a:xfrm>
            <a:off x="2552700" y="2057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73775" name="Oval 84">
            <a:extLst>
              <a:ext uri="{FF2B5EF4-FFF2-40B4-BE49-F238E27FC236}">
                <a16:creationId xmlns:a16="http://schemas.microsoft.com/office/drawing/2014/main" id="{059EF511-CD10-67F6-E28A-67561F778526}"/>
              </a:ext>
            </a:extLst>
          </p:cNvPr>
          <p:cNvSpPr>
            <a:spLocks noChangeArrowheads="1"/>
          </p:cNvSpPr>
          <p:nvPr/>
        </p:nvSpPr>
        <p:spPr bwMode="auto">
          <a:xfrm>
            <a:off x="2349500" y="1435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76" name="Oval 85">
            <a:extLst>
              <a:ext uri="{FF2B5EF4-FFF2-40B4-BE49-F238E27FC236}">
                <a16:creationId xmlns:a16="http://schemas.microsoft.com/office/drawing/2014/main" id="{DB4D5AF0-5DD7-92F1-CEDA-6EB3BDC62648}"/>
              </a:ext>
            </a:extLst>
          </p:cNvPr>
          <p:cNvSpPr>
            <a:spLocks noChangeArrowheads="1"/>
          </p:cNvSpPr>
          <p:nvPr/>
        </p:nvSpPr>
        <p:spPr bwMode="auto">
          <a:xfrm>
            <a:off x="2501900" y="1587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77" name="Oval 87">
            <a:extLst>
              <a:ext uri="{FF2B5EF4-FFF2-40B4-BE49-F238E27FC236}">
                <a16:creationId xmlns:a16="http://schemas.microsoft.com/office/drawing/2014/main" id="{9704F729-3F18-1782-0268-F1A6DC071FEA}"/>
              </a:ext>
            </a:extLst>
          </p:cNvPr>
          <p:cNvSpPr>
            <a:spLocks noChangeArrowheads="1"/>
          </p:cNvSpPr>
          <p:nvPr/>
        </p:nvSpPr>
        <p:spPr bwMode="auto">
          <a:xfrm>
            <a:off x="2806700" y="1892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78" name="Oval 88">
            <a:extLst>
              <a:ext uri="{FF2B5EF4-FFF2-40B4-BE49-F238E27FC236}">
                <a16:creationId xmlns:a16="http://schemas.microsoft.com/office/drawing/2014/main" id="{CCDFAC1A-5D89-7C60-ADE4-E0F794FAC982}"/>
              </a:ext>
            </a:extLst>
          </p:cNvPr>
          <p:cNvSpPr>
            <a:spLocks noChangeArrowheads="1"/>
          </p:cNvSpPr>
          <p:nvPr/>
        </p:nvSpPr>
        <p:spPr bwMode="auto">
          <a:xfrm>
            <a:off x="2959100" y="20447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79" name="Oval 90">
            <a:extLst>
              <a:ext uri="{FF2B5EF4-FFF2-40B4-BE49-F238E27FC236}">
                <a16:creationId xmlns:a16="http://schemas.microsoft.com/office/drawing/2014/main" id="{E0A22833-0EB1-55A2-D102-EE8AA6BF8BC1}"/>
              </a:ext>
            </a:extLst>
          </p:cNvPr>
          <p:cNvSpPr>
            <a:spLocks noChangeArrowheads="1"/>
          </p:cNvSpPr>
          <p:nvPr/>
        </p:nvSpPr>
        <p:spPr bwMode="auto">
          <a:xfrm>
            <a:off x="2311400" y="977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0" name="Oval 91">
            <a:extLst>
              <a:ext uri="{FF2B5EF4-FFF2-40B4-BE49-F238E27FC236}">
                <a16:creationId xmlns:a16="http://schemas.microsoft.com/office/drawing/2014/main" id="{5A97982B-3B76-50ED-1F9B-7B6B81E31FA5}"/>
              </a:ext>
            </a:extLst>
          </p:cNvPr>
          <p:cNvSpPr>
            <a:spLocks noChangeArrowheads="1"/>
          </p:cNvSpPr>
          <p:nvPr/>
        </p:nvSpPr>
        <p:spPr bwMode="auto">
          <a:xfrm>
            <a:off x="2463800" y="11303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1" name="Oval 92">
            <a:extLst>
              <a:ext uri="{FF2B5EF4-FFF2-40B4-BE49-F238E27FC236}">
                <a16:creationId xmlns:a16="http://schemas.microsoft.com/office/drawing/2014/main" id="{F6B2C9D1-0D81-D842-4D76-4E43F055EF71}"/>
              </a:ext>
            </a:extLst>
          </p:cNvPr>
          <p:cNvSpPr>
            <a:spLocks noChangeArrowheads="1"/>
          </p:cNvSpPr>
          <p:nvPr/>
        </p:nvSpPr>
        <p:spPr bwMode="auto">
          <a:xfrm>
            <a:off x="2616200" y="1282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2" name="Oval 93">
            <a:extLst>
              <a:ext uri="{FF2B5EF4-FFF2-40B4-BE49-F238E27FC236}">
                <a16:creationId xmlns:a16="http://schemas.microsoft.com/office/drawing/2014/main" id="{000597B0-C745-1B06-906C-D4116BD99A55}"/>
              </a:ext>
            </a:extLst>
          </p:cNvPr>
          <p:cNvSpPr>
            <a:spLocks noChangeArrowheads="1"/>
          </p:cNvSpPr>
          <p:nvPr/>
        </p:nvSpPr>
        <p:spPr bwMode="auto">
          <a:xfrm>
            <a:off x="2768600" y="1435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3" name="Oval 95">
            <a:extLst>
              <a:ext uri="{FF2B5EF4-FFF2-40B4-BE49-F238E27FC236}">
                <a16:creationId xmlns:a16="http://schemas.microsoft.com/office/drawing/2014/main" id="{37CC2ED8-5321-9A6D-CCA5-6B9718A811AD}"/>
              </a:ext>
            </a:extLst>
          </p:cNvPr>
          <p:cNvSpPr>
            <a:spLocks noChangeArrowheads="1"/>
          </p:cNvSpPr>
          <p:nvPr/>
        </p:nvSpPr>
        <p:spPr bwMode="auto">
          <a:xfrm>
            <a:off x="3073400" y="1739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4" name="Oval 97">
            <a:extLst>
              <a:ext uri="{FF2B5EF4-FFF2-40B4-BE49-F238E27FC236}">
                <a16:creationId xmlns:a16="http://schemas.microsoft.com/office/drawing/2014/main" id="{CE9414B4-51C4-A937-5834-80B95596992C}"/>
              </a:ext>
            </a:extLst>
          </p:cNvPr>
          <p:cNvSpPr>
            <a:spLocks noChangeArrowheads="1"/>
          </p:cNvSpPr>
          <p:nvPr/>
        </p:nvSpPr>
        <p:spPr bwMode="auto">
          <a:xfrm>
            <a:off x="3378200" y="2044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5" name="Oval 98">
            <a:extLst>
              <a:ext uri="{FF2B5EF4-FFF2-40B4-BE49-F238E27FC236}">
                <a16:creationId xmlns:a16="http://schemas.microsoft.com/office/drawing/2014/main" id="{FC4F2528-530F-DC03-6C10-901F1BDB26B0}"/>
              </a:ext>
            </a:extLst>
          </p:cNvPr>
          <p:cNvSpPr>
            <a:spLocks noChangeArrowheads="1"/>
          </p:cNvSpPr>
          <p:nvPr/>
        </p:nvSpPr>
        <p:spPr bwMode="auto">
          <a:xfrm>
            <a:off x="3530600" y="2197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6" name="Oval 99">
            <a:extLst>
              <a:ext uri="{FF2B5EF4-FFF2-40B4-BE49-F238E27FC236}">
                <a16:creationId xmlns:a16="http://schemas.microsoft.com/office/drawing/2014/main" id="{C4B339C5-B252-4BF0-2362-173BDF9BD8FE}"/>
              </a:ext>
            </a:extLst>
          </p:cNvPr>
          <p:cNvSpPr>
            <a:spLocks noChangeArrowheads="1"/>
          </p:cNvSpPr>
          <p:nvPr/>
        </p:nvSpPr>
        <p:spPr bwMode="auto">
          <a:xfrm>
            <a:off x="2882900" y="1130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7" name="Oval 101">
            <a:extLst>
              <a:ext uri="{FF2B5EF4-FFF2-40B4-BE49-F238E27FC236}">
                <a16:creationId xmlns:a16="http://schemas.microsoft.com/office/drawing/2014/main" id="{2837AC8D-6C2F-72D7-30CE-BD582FB9114E}"/>
              </a:ext>
            </a:extLst>
          </p:cNvPr>
          <p:cNvSpPr>
            <a:spLocks noChangeArrowheads="1"/>
          </p:cNvSpPr>
          <p:nvPr/>
        </p:nvSpPr>
        <p:spPr bwMode="auto">
          <a:xfrm>
            <a:off x="3187700" y="14351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8" name="Oval 103">
            <a:extLst>
              <a:ext uri="{FF2B5EF4-FFF2-40B4-BE49-F238E27FC236}">
                <a16:creationId xmlns:a16="http://schemas.microsoft.com/office/drawing/2014/main" id="{A9F14636-EBC4-662B-AB52-468251E12880}"/>
              </a:ext>
            </a:extLst>
          </p:cNvPr>
          <p:cNvSpPr>
            <a:spLocks noChangeArrowheads="1"/>
          </p:cNvSpPr>
          <p:nvPr/>
        </p:nvSpPr>
        <p:spPr bwMode="auto">
          <a:xfrm>
            <a:off x="3492500" y="17399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89" name="Oval 104">
            <a:extLst>
              <a:ext uri="{FF2B5EF4-FFF2-40B4-BE49-F238E27FC236}">
                <a16:creationId xmlns:a16="http://schemas.microsoft.com/office/drawing/2014/main" id="{724C66D4-64B4-663E-F9BE-E83CE855D1DA}"/>
              </a:ext>
            </a:extLst>
          </p:cNvPr>
          <p:cNvSpPr>
            <a:spLocks noChangeArrowheads="1"/>
          </p:cNvSpPr>
          <p:nvPr/>
        </p:nvSpPr>
        <p:spPr bwMode="auto">
          <a:xfrm>
            <a:off x="3644900" y="1892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0" name="Oval 105">
            <a:extLst>
              <a:ext uri="{FF2B5EF4-FFF2-40B4-BE49-F238E27FC236}">
                <a16:creationId xmlns:a16="http://schemas.microsoft.com/office/drawing/2014/main" id="{2E402BDD-8857-1FB2-FF94-9C17B7D49FA2}"/>
              </a:ext>
            </a:extLst>
          </p:cNvPr>
          <p:cNvSpPr>
            <a:spLocks noChangeArrowheads="1"/>
          </p:cNvSpPr>
          <p:nvPr/>
        </p:nvSpPr>
        <p:spPr bwMode="auto">
          <a:xfrm>
            <a:off x="76200" y="762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1" name="Oval 108">
            <a:extLst>
              <a:ext uri="{FF2B5EF4-FFF2-40B4-BE49-F238E27FC236}">
                <a16:creationId xmlns:a16="http://schemas.microsoft.com/office/drawing/2014/main" id="{285C7561-8483-464C-6571-393A3A825DB3}"/>
              </a:ext>
            </a:extLst>
          </p:cNvPr>
          <p:cNvSpPr>
            <a:spLocks noChangeArrowheads="1"/>
          </p:cNvSpPr>
          <p:nvPr/>
        </p:nvSpPr>
        <p:spPr bwMode="auto">
          <a:xfrm>
            <a:off x="381000" y="1066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2" name="Oval 110">
            <a:extLst>
              <a:ext uri="{FF2B5EF4-FFF2-40B4-BE49-F238E27FC236}">
                <a16:creationId xmlns:a16="http://schemas.microsoft.com/office/drawing/2014/main" id="{8565B7A7-65A5-98C4-BC57-3E2D653E32AD}"/>
              </a:ext>
            </a:extLst>
          </p:cNvPr>
          <p:cNvSpPr>
            <a:spLocks noChangeArrowheads="1"/>
          </p:cNvSpPr>
          <p:nvPr/>
        </p:nvSpPr>
        <p:spPr bwMode="auto">
          <a:xfrm>
            <a:off x="685800" y="13716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3" name="Oval 111">
            <a:extLst>
              <a:ext uri="{FF2B5EF4-FFF2-40B4-BE49-F238E27FC236}">
                <a16:creationId xmlns:a16="http://schemas.microsoft.com/office/drawing/2014/main" id="{CB9CBE1F-7C43-001A-6B48-F1D75C5D53FC}"/>
              </a:ext>
            </a:extLst>
          </p:cNvPr>
          <p:cNvSpPr>
            <a:spLocks noChangeArrowheads="1"/>
          </p:cNvSpPr>
          <p:nvPr/>
        </p:nvSpPr>
        <p:spPr bwMode="auto">
          <a:xfrm>
            <a:off x="838200" y="1524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4" name="Oval 113">
            <a:extLst>
              <a:ext uri="{FF2B5EF4-FFF2-40B4-BE49-F238E27FC236}">
                <a16:creationId xmlns:a16="http://schemas.microsoft.com/office/drawing/2014/main" id="{C757B4A3-2A51-BABD-381E-D6E89A40394A}"/>
              </a:ext>
            </a:extLst>
          </p:cNvPr>
          <p:cNvSpPr>
            <a:spLocks noChangeArrowheads="1"/>
          </p:cNvSpPr>
          <p:nvPr/>
        </p:nvSpPr>
        <p:spPr bwMode="auto">
          <a:xfrm>
            <a:off x="1143000" y="1828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5" name="Oval 114">
            <a:extLst>
              <a:ext uri="{FF2B5EF4-FFF2-40B4-BE49-F238E27FC236}">
                <a16:creationId xmlns:a16="http://schemas.microsoft.com/office/drawing/2014/main" id="{A9295841-56D0-D8E8-3C72-638DD602060D}"/>
              </a:ext>
            </a:extLst>
          </p:cNvPr>
          <p:cNvSpPr>
            <a:spLocks noChangeArrowheads="1"/>
          </p:cNvSpPr>
          <p:nvPr/>
        </p:nvSpPr>
        <p:spPr bwMode="auto">
          <a:xfrm>
            <a:off x="1295400" y="19812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6" name="Oval 115">
            <a:extLst>
              <a:ext uri="{FF2B5EF4-FFF2-40B4-BE49-F238E27FC236}">
                <a16:creationId xmlns:a16="http://schemas.microsoft.com/office/drawing/2014/main" id="{2374C04E-2A33-21F3-4159-E7462D4A289F}"/>
              </a:ext>
            </a:extLst>
          </p:cNvPr>
          <p:cNvSpPr>
            <a:spLocks noChangeArrowheads="1"/>
          </p:cNvSpPr>
          <p:nvPr/>
        </p:nvSpPr>
        <p:spPr bwMode="auto">
          <a:xfrm>
            <a:off x="1447800" y="21336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7" name="Oval 116">
            <a:extLst>
              <a:ext uri="{FF2B5EF4-FFF2-40B4-BE49-F238E27FC236}">
                <a16:creationId xmlns:a16="http://schemas.microsoft.com/office/drawing/2014/main" id="{E1A54F63-289F-6E1F-AA78-260AAB203C00}"/>
              </a:ext>
            </a:extLst>
          </p:cNvPr>
          <p:cNvSpPr>
            <a:spLocks noChangeArrowheads="1"/>
          </p:cNvSpPr>
          <p:nvPr/>
        </p:nvSpPr>
        <p:spPr bwMode="auto">
          <a:xfrm>
            <a:off x="1600200" y="2286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798" name="Oval 118">
            <a:extLst>
              <a:ext uri="{FF2B5EF4-FFF2-40B4-BE49-F238E27FC236}">
                <a16:creationId xmlns:a16="http://schemas.microsoft.com/office/drawing/2014/main" id="{3F0B6BA3-A1F4-F501-9EBC-5E8E7B9E2F0F}"/>
              </a:ext>
            </a:extLst>
          </p:cNvPr>
          <p:cNvSpPr>
            <a:spLocks noChangeArrowheads="1"/>
          </p:cNvSpPr>
          <p:nvPr/>
        </p:nvSpPr>
        <p:spPr bwMode="auto">
          <a:xfrm>
            <a:off x="1905000" y="2590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6" name="Parallelogram 5">
            <a:extLst>
              <a:ext uri="{FF2B5EF4-FFF2-40B4-BE49-F238E27FC236}">
                <a16:creationId xmlns:a16="http://schemas.microsoft.com/office/drawing/2014/main" id="{199B7C2E-1A38-4296-8DD9-8AA44337FD1B}"/>
              </a:ext>
            </a:extLst>
          </p:cNvPr>
          <p:cNvSpPr/>
          <p:nvPr/>
        </p:nvSpPr>
        <p:spPr bwMode="auto">
          <a:xfrm>
            <a:off x="5461000" y="-1270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a:p>
        </p:txBody>
      </p:sp>
      <p:sp>
        <p:nvSpPr>
          <p:cNvPr id="121" name="Parallelogram 120">
            <a:extLst>
              <a:ext uri="{FF2B5EF4-FFF2-40B4-BE49-F238E27FC236}">
                <a16:creationId xmlns:a16="http://schemas.microsoft.com/office/drawing/2014/main" id="{24B92643-6699-4C9E-8B3A-C4876F6DB6F7}"/>
              </a:ext>
            </a:extLst>
          </p:cNvPr>
          <p:cNvSpPr/>
          <p:nvPr/>
        </p:nvSpPr>
        <p:spPr bwMode="auto">
          <a:xfrm>
            <a:off x="2806700" y="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a:lstStyle/>
          <a:p>
            <a:pPr algn="ctr">
              <a:defRPr/>
            </a:pPr>
            <a:endParaRPr lang="en-US"/>
          </a:p>
        </p:txBody>
      </p:sp>
      <p:sp>
        <p:nvSpPr>
          <p:cNvPr id="122" name="Parallelogram 121">
            <a:extLst>
              <a:ext uri="{FF2B5EF4-FFF2-40B4-BE49-F238E27FC236}">
                <a16:creationId xmlns:a16="http://schemas.microsoft.com/office/drawing/2014/main" id="{9E44C48A-2480-4AAC-8E80-713DE121B57B}"/>
              </a:ext>
            </a:extLst>
          </p:cNvPr>
          <p:cNvSpPr/>
          <p:nvPr/>
        </p:nvSpPr>
        <p:spPr bwMode="auto">
          <a:xfrm>
            <a:off x="4114800" y="-1270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74755" name="Rectangle 3">
            <a:extLst>
              <a:ext uri="{FF2B5EF4-FFF2-40B4-BE49-F238E27FC236}">
                <a16:creationId xmlns:a16="http://schemas.microsoft.com/office/drawing/2014/main" id="{9F7A6CF7-0ED4-429B-BAA8-5AE3D3314A0B}"/>
              </a:ext>
            </a:extLst>
          </p:cNvPr>
          <p:cNvSpPr>
            <a:spLocks noGrp="1" noChangeArrowheads="1"/>
          </p:cNvSpPr>
          <p:nvPr>
            <p:ph type="subTitle" idx="1"/>
          </p:nvPr>
        </p:nvSpPr>
        <p:spPr>
          <a:xfrm>
            <a:off x="-12700" y="6324600"/>
            <a:ext cx="9144000" cy="304800"/>
          </a:xfrm>
        </p:spPr>
        <p:txBody>
          <a:bodyPr rtlCol="0">
            <a:normAutofit fontScale="92500" lnSpcReduction="10000"/>
          </a:bodyPr>
          <a:lstStyle/>
          <a:p>
            <a:pPr eaLnBrk="1" fontAlgn="auto" hangingPunct="1">
              <a:spcAft>
                <a:spcPts val="0"/>
              </a:spcAft>
              <a:defRPr/>
            </a:pPr>
            <a:r>
              <a:rPr lang="en-US" altLang="en-US" sz="1600" dirty="0">
                <a:solidFill>
                  <a:schemeClr val="accent3"/>
                </a:solidFill>
                <a:latin typeface="Segoe UI Light" pitchFamily="34" charset="0"/>
              </a:rPr>
              <a:t>This activity was adapted from Youth @ Work: Talking Safety</a:t>
            </a:r>
          </a:p>
        </p:txBody>
      </p:sp>
      <p:sp>
        <p:nvSpPr>
          <p:cNvPr id="73803" name="Oval 130">
            <a:extLst>
              <a:ext uri="{FF2B5EF4-FFF2-40B4-BE49-F238E27FC236}">
                <a16:creationId xmlns:a16="http://schemas.microsoft.com/office/drawing/2014/main" id="{14453EEB-7D2C-4946-5C13-62F9BA12FD67}"/>
              </a:ext>
            </a:extLst>
          </p:cNvPr>
          <p:cNvSpPr>
            <a:spLocks noChangeArrowheads="1"/>
          </p:cNvSpPr>
          <p:nvPr/>
        </p:nvSpPr>
        <p:spPr bwMode="auto">
          <a:xfrm>
            <a:off x="3111500" y="2197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132" name="Oval 131">
            <a:extLst>
              <a:ext uri="{FF2B5EF4-FFF2-40B4-BE49-F238E27FC236}">
                <a16:creationId xmlns:a16="http://schemas.microsoft.com/office/drawing/2014/main" id="{83BB0827-FF9C-4D05-91F2-4F34885F1C4A}"/>
              </a:ext>
            </a:extLst>
          </p:cNvPr>
          <p:cNvSpPr/>
          <p:nvPr/>
        </p:nvSpPr>
        <p:spPr bwMode="auto">
          <a:xfrm>
            <a:off x="2705100" y="22098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133" name="Oval 132">
            <a:extLst>
              <a:ext uri="{FF2B5EF4-FFF2-40B4-BE49-F238E27FC236}">
                <a16:creationId xmlns:a16="http://schemas.microsoft.com/office/drawing/2014/main" id="{A13090FF-FCD0-43AB-A684-9E499B5D7ECA}"/>
              </a:ext>
            </a:extLst>
          </p:cNvPr>
          <p:cNvSpPr/>
          <p:nvPr/>
        </p:nvSpPr>
        <p:spPr bwMode="auto">
          <a:xfrm>
            <a:off x="2857500" y="2362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134" name="Oval 133">
            <a:extLst>
              <a:ext uri="{FF2B5EF4-FFF2-40B4-BE49-F238E27FC236}">
                <a16:creationId xmlns:a16="http://schemas.microsoft.com/office/drawing/2014/main" id="{506C35D6-9CB3-48DD-9513-D9F3776E2436}"/>
              </a:ext>
            </a:extLst>
          </p:cNvPr>
          <p:cNvSpPr/>
          <p:nvPr/>
        </p:nvSpPr>
        <p:spPr bwMode="auto">
          <a:xfrm>
            <a:off x="3009900" y="25146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73807" name="Oval 134">
            <a:extLst>
              <a:ext uri="{FF2B5EF4-FFF2-40B4-BE49-F238E27FC236}">
                <a16:creationId xmlns:a16="http://schemas.microsoft.com/office/drawing/2014/main" id="{D8484A91-4CAC-5E03-2C86-346B3E2CC9CE}"/>
              </a:ext>
            </a:extLst>
          </p:cNvPr>
          <p:cNvSpPr>
            <a:spLocks noChangeArrowheads="1"/>
          </p:cNvSpPr>
          <p:nvPr/>
        </p:nvSpPr>
        <p:spPr bwMode="auto">
          <a:xfrm>
            <a:off x="2133600" y="20574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808" name="Oval 135">
            <a:extLst>
              <a:ext uri="{FF2B5EF4-FFF2-40B4-BE49-F238E27FC236}">
                <a16:creationId xmlns:a16="http://schemas.microsoft.com/office/drawing/2014/main" id="{61052D0F-7FDF-0E16-2579-16A553CE0C68}"/>
              </a:ext>
            </a:extLst>
          </p:cNvPr>
          <p:cNvSpPr>
            <a:spLocks noChangeArrowheads="1"/>
          </p:cNvSpPr>
          <p:nvPr/>
        </p:nvSpPr>
        <p:spPr bwMode="auto">
          <a:xfrm>
            <a:off x="2286000" y="22098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809" name="Oval 136">
            <a:extLst>
              <a:ext uri="{FF2B5EF4-FFF2-40B4-BE49-F238E27FC236}">
                <a16:creationId xmlns:a16="http://schemas.microsoft.com/office/drawing/2014/main" id="{A6AC1178-FF26-C055-F9B1-B071DAC3E40B}"/>
              </a:ext>
            </a:extLst>
          </p:cNvPr>
          <p:cNvSpPr>
            <a:spLocks noChangeArrowheads="1"/>
          </p:cNvSpPr>
          <p:nvPr/>
        </p:nvSpPr>
        <p:spPr bwMode="auto">
          <a:xfrm>
            <a:off x="2438400" y="2362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73810" name="TextBox 1">
            <a:extLst>
              <a:ext uri="{FF2B5EF4-FFF2-40B4-BE49-F238E27FC236}">
                <a16:creationId xmlns:a16="http://schemas.microsoft.com/office/drawing/2014/main" id="{E9957CFD-1419-7CF1-7DFE-52DDCC9A1FBB}"/>
              </a:ext>
            </a:extLst>
          </p:cNvPr>
          <p:cNvSpPr txBox="1">
            <a:spLocks noChangeArrowheads="1"/>
          </p:cNvSpPr>
          <p:nvPr/>
        </p:nvSpPr>
        <p:spPr bwMode="auto">
          <a:xfrm>
            <a:off x="342900" y="2927350"/>
            <a:ext cx="88011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6000" b="1">
                <a:solidFill>
                  <a:srgbClr val="FF6600"/>
                </a:solidFill>
                <a:latin typeface="Segoe UI Light" panose="020B0502040204020203" pitchFamily="34" charset="0"/>
              </a:rPr>
              <a:t>$25,000 </a:t>
            </a:r>
          </a:p>
          <a:p>
            <a:pPr algn="ctr">
              <a:spcBef>
                <a:spcPct val="0"/>
              </a:spcBef>
              <a:buFontTx/>
              <a:buNone/>
            </a:pPr>
            <a:r>
              <a:rPr lang="en-US" altLang="en-US" sz="6000" b="1">
                <a:solidFill>
                  <a:srgbClr val="FFC000"/>
                </a:solidFill>
                <a:latin typeface="Segoe UI Light" panose="020B0502040204020203" pitchFamily="34" charset="0"/>
              </a:rPr>
              <a:t>Safety Pyramid Game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2000"/>
                                  </p:stCondLst>
                                  <p:childTnLst>
                                    <p:set>
                                      <p:cBhvr>
                                        <p:cTn id="6" dur="1" fill="hold">
                                          <p:stCondLst>
                                            <p:cond delay="0"/>
                                          </p:stCondLst>
                                        </p:cTn>
                                        <p:tgtEl>
                                          <p:spTgt spid="74755"/>
                                        </p:tgtEl>
                                        <p:attrNameLst>
                                          <p:attrName>style.visibility</p:attrName>
                                        </p:attrNameLst>
                                      </p:cBhvr>
                                      <p:to>
                                        <p:strVal val="visible"/>
                                      </p:to>
                                    </p:set>
                                    <p:anim calcmode="lin" valueType="num">
                                      <p:cBhvr>
                                        <p:cTn id="7" dur="500" fill="hold"/>
                                        <p:tgtEl>
                                          <p:spTgt spid="74755"/>
                                        </p:tgtEl>
                                        <p:attrNameLst>
                                          <p:attrName>ppt_w</p:attrName>
                                        </p:attrNameLst>
                                      </p:cBhvr>
                                      <p:tavLst>
                                        <p:tav tm="0">
                                          <p:val>
                                            <p:fltVal val="0"/>
                                          </p:val>
                                        </p:tav>
                                        <p:tav tm="100000">
                                          <p:val>
                                            <p:strVal val="#ppt_w"/>
                                          </p:val>
                                        </p:tav>
                                      </p:tavLst>
                                    </p:anim>
                                    <p:anim calcmode="lin" valueType="num">
                                      <p:cBhvr>
                                        <p:cTn id="8" dur="500" fill="hold"/>
                                        <p:tgtEl>
                                          <p:spTgt spid="74755"/>
                                        </p:tgtEl>
                                        <p:attrNameLst>
                                          <p:attrName>ppt_h</p:attrName>
                                        </p:attrNameLst>
                                      </p:cBhvr>
                                      <p:tavLst>
                                        <p:tav tm="0">
                                          <p:val>
                                            <p:fltVal val="0"/>
                                          </p:val>
                                        </p:tav>
                                        <p:tav tm="100000">
                                          <p:val>
                                            <p:strVal val="#ppt_h"/>
                                          </p:val>
                                        </p:tav>
                                      </p:tavLst>
                                    </p:anim>
                                    <p:anim calcmode="lin" valueType="num">
                                      <p:cBhvr>
                                        <p:cTn id="9" dur="500" fill="hold"/>
                                        <p:tgtEl>
                                          <p:spTgt spid="74755"/>
                                        </p:tgtEl>
                                        <p:attrNameLst>
                                          <p:attrName>ppt_x</p:attrName>
                                        </p:attrNameLst>
                                      </p:cBhvr>
                                      <p:tavLst>
                                        <p:tav tm="0">
                                          <p:val>
                                            <p:fltVal val="0.5"/>
                                          </p:val>
                                        </p:tav>
                                        <p:tav tm="100000">
                                          <p:val>
                                            <p:strVal val="#ppt_x"/>
                                          </p:val>
                                        </p:tav>
                                      </p:tavLst>
                                    </p:anim>
                                    <p:anim calcmode="lin" valueType="num">
                                      <p:cBhvr>
                                        <p:cTn id="10" dur="500" fill="hold"/>
                                        <p:tgtEl>
                                          <p:spTgt spid="747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A21A207-6789-4327-9063-53A11104D0BA}"/>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Controlling Hazards</a:t>
            </a:r>
          </a:p>
        </p:txBody>
      </p:sp>
      <p:sp>
        <p:nvSpPr>
          <p:cNvPr id="8" name="Freeform 7">
            <a:extLst>
              <a:ext uri="{FF2B5EF4-FFF2-40B4-BE49-F238E27FC236}">
                <a16:creationId xmlns:a16="http://schemas.microsoft.com/office/drawing/2014/main" id="{DE875CEE-4160-47C1-AB28-512AD4632A2C}"/>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Isosceles Triangle 3">
            <a:extLst>
              <a:ext uri="{FF2B5EF4-FFF2-40B4-BE49-F238E27FC236}">
                <a16:creationId xmlns:a16="http://schemas.microsoft.com/office/drawing/2014/main" id="{F85418FE-AB49-4C3E-8870-F5A3FB8B54E2}"/>
              </a:ext>
            </a:extLst>
          </p:cNvPr>
          <p:cNvSpPr/>
          <p:nvPr/>
        </p:nvSpPr>
        <p:spPr>
          <a:xfrm>
            <a:off x="1389063" y="1531938"/>
            <a:ext cx="6126162" cy="4208462"/>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dirty="0">
                <a:solidFill>
                  <a:prstClr val="white"/>
                </a:solidFill>
              </a:rPr>
              <a:t>a</a:t>
            </a:r>
          </a:p>
        </p:txBody>
      </p:sp>
      <p:sp>
        <p:nvSpPr>
          <p:cNvPr id="10" name="Isosceles Triangle 9">
            <a:extLst>
              <a:ext uri="{FF2B5EF4-FFF2-40B4-BE49-F238E27FC236}">
                <a16:creationId xmlns:a16="http://schemas.microsoft.com/office/drawing/2014/main" id="{3480F410-24EC-4CE7-B710-61469991A717}"/>
              </a:ext>
            </a:extLst>
          </p:cNvPr>
          <p:cNvSpPr/>
          <p:nvPr/>
        </p:nvSpPr>
        <p:spPr>
          <a:xfrm>
            <a:off x="1465263" y="1579563"/>
            <a:ext cx="5991225" cy="41148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F396A"/>
              </a:solidFill>
            </a:endParaRPr>
          </a:p>
        </p:txBody>
      </p:sp>
      <p:sp>
        <p:nvSpPr>
          <p:cNvPr id="74758" name="TextBox 8">
            <a:extLst>
              <a:ext uri="{FF2B5EF4-FFF2-40B4-BE49-F238E27FC236}">
                <a16:creationId xmlns:a16="http://schemas.microsoft.com/office/drawing/2014/main" id="{2D3E361C-295D-2D42-2420-945E18C8E2EC}"/>
              </a:ext>
            </a:extLst>
          </p:cNvPr>
          <p:cNvSpPr txBox="1">
            <a:spLocks noChangeArrowheads="1"/>
          </p:cNvSpPr>
          <p:nvPr/>
        </p:nvSpPr>
        <p:spPr bwMode="auto">
          <a:xfrm>
            <a:off x="1371600" y="2057400"/>
            <a:ext cx="6176963"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1800" b="1">
                <a:solidFill>
                  <a:srgbClr val="1F396A"/>
                </a:solidFill>
                <a:latin typeface="Myriad Pro" pitchFamily="34" charset="0"/>
              </a:rPr>
              <a:t>Remove </a:t>
            </a:r>
          </a:p>
          <a:p>
            <a:pPr algn="ctr" eaLnBrk="1" hangingPunct="1">
              <a:spcBef>
                <a:spcPct val="0"/>
              </a:spcBef>
              <a:buFontTx/>
              <a:buNone/>
            </a:pPr>
            <a:r>
              <a:rPr lang="en-US" altLang="en-US" sz="1800" b="1">
                <a:solidFill>
                  <a:srgbClr val="1F396A"/>
                </a:solidFill>
                <a:latin typeface="Myriad Pro" pitchFamily="34" charset="0"/>
              </a:rPr>
              <a:t>the Hazard</a:t>
            </a:r>
          </a:p>
          <a:p>
            <a:pPr algn="ctr" eaLnBrk="1" hangingPunct="1">
              <a:spcBef>
                <a:spcPct val="0"/>
              </a:spcBef>
              <a:buFontTx/>
              <a:buNone/>
            </a:pPr>
            <a:r>
              <a:rPr lang="en-US" altLang="en-US" sz="1800">
                <a:solidFill>
                  <a:srgbClr val="1F396A"/>
                </a:solidFill>
                <a:latin typeface="Myriad Pro" pitchFamily="34" charset="0"/>
              </a:rPr>
              <a:t>$2000</a:t>
            </a:r>
          </a:p>
          <a:p>
            <a:pPr algn="ctr" eaLnBrk="1" hangingPunct="1">
              <a:spcBef>
                <a:spcPct val="0"/>
              </a:spcBef>
              <a:buFontTx/>
              <a:buNone/>
            </a:pPr>
            <a:r>
              <a:rPr lang="en-US" altLang="en-US" sz="1200">
                <a:solidFill>
                  <a:srgbClr val="1F396A"/>
                </a:solidFill>
                <a:latin typeface="Myriad Pro" pitchFamily="34" charset="0"/>
              </a:rPr>
              <a:t>(for example, use safer</a:t>
            </a:r>
          </a:p>
          <a:p>
            <a:pPr algn="ctr" eaLnBrk="1" hangingPunct="1">
              <a:spcBef>
                <a:spcPct val="0"/>
              </a:spcBef>
              <a:buFontTx/>
              <a:buNone/>
            </a:pPr>
            <a:r>
              <a:rPr lang="en-US" altLang="en-US" sz="1200">
                <a:solidFill>
                  <a:srgbClr val="1F396A"/>
                </a:solidFill>
                <a:latin typeface="Myriad Pro" pitchFamily="34" charset="0"/>
              </a:rPr>
              <a:t>chemicals, use a machine guard)</a:t>
            </a:r>
          </a:p>
          <a:p>
            <a:pPr algn="ctr" eaLnBrk="1" hangingPunct="1">
              <a:spcBef>
                <a:spcPct val="0"/>
              </a:spcBef>
              <a:buFontTx/>
              <a:buNone/>
            </a:pPr>
            <a:endParaRPr lang="en-US" altLang="en-US" sz="1200">
              <a:solidFill>
                <a:srgbClr val="1F396A"/>
              </a:solidFill>
              <a:latin typeface="Myriad Pro" pitchFamily="34" charset="0"/>
            </a:endParaRPr>
          </a:p>
          <a:p>
            <a:pPr algn="ctr" eaLnBrk="1" hangingPunct="1">
              <a:spcBef>
                <a:spcPct val="0"/>
              </a:spcBef>
              <a:buFontTx/>
              <a:buNone/>
            </a:pPr>
            <a:r>
              <a:rPr lang="en-US" altLang="en-US" sz="1800" b="1">
                <a:solidFill>
                  <a:srgbClr val="1F396A"/>
                </a:solidFill>
                <a:latin typeface="Myriad Pro" pitchFamily="34" charset="0"/>
              </a:rPr>
              <a:t>Improve Work </a:t>
            </a:r>
          </a:p>
          <a:p>
            <a:pPr algn="ctr" eaLnBrk="1" hangingPunct="1">
              <a:spcBef>
                <a:spcPct val="0"/>
              </a:spcBef>
              <a:buFontTx/>
              <a:buNone/>
            </a:pPr>
            <a:r>
              <a:rPr lang="en-US" altLang="en-US" sz="1800" b="1">
                <a:solidFill>
                  <a:srgbClr val="1F396A"/>
                </a:solidFill>
                <a:latin typeface="Myriad Pro" pitchFamily="34" charset="0"/>
              </a:rPr>
              <a:t>Policies &amp; Procedures</a:t>
            </a:r>
          </a:p>
          <a:p>
            <a:pPr algn="ctr" eaLnBrk="1" hangingPunct="1">
              <a:spcBef>
                <a:spcPct val="0"/>
              </a:spcBef>
              <a:buFontTx/>
              <a:buNone/>
            </a:pPr>
            <a:r>
              <a:rPr lang="en-US" altLang="en-US" sz="1800">
                <a:solidFill>
                  <a:srgbClr val="1F396A"/>
                </a:solidFill>
                <a:latin typeface="Myriad Pro" pitchFamily="34" charset="0"/>
              </a:rPr>
              <a:t>$1000</a:t>
            </a:r>
          </a:p>
          <a:p>
            <a:pPr algn="ctr" eaLnBrk="1" hangingPunct="1">
              <a:spcBef>
                <a:spcPct val="0"/>
              </a:spcBef>
              <a:buFontTx/>
              <a:buNone/>
            </a:pPr>
            <a:r>
              <a:rPr lang="en-US" altLang="en-US" sz="1200">
                <a:solidFill>
                  <a:srgbClr val="1F396A"/>
                </a:solidFill>
                <a:latin typeface="Myriad Pro" pitchFamily="34" charset="0"/>
              </a:rPr>
              <a:t>(for example, conduct training, </a:t>
            </a:r>
          </a:p>
          <a:p>
            <a:pPr algn="ctr" eaLnBrk="1" hangingPunct="1">
              <a:spcBef>
                <a:spcPct val="0"/>
              </a:spcBef>
              <a:buFontTx/>
              <a:buNone/>
            </a:pPr>
            <a:r>
              <a:rPr lang="en-US" altLang="en-US" sz="1200">
                <a:solidFill>
                  <a:srgbClr val="1F396A"/>
                </a:solidFill>
                <a:latin typeface="Myriad Pro" pitchFamily="34" charset="0"/>
              </a:rPr>
              <a:t>assign enough people to do the job)</a:t>
            </a:r>
          </a:p>
          <a:p>
            <a:pPr algn="ctr" eaLnBrk="1" hangingPunct="1">
              <a:spcBef>
                <a:spcPct val="0"/>
              </a:spcBef>
              <a:buFontTx/>
              <a:buNone/>
            </a:pPr>
            <a:endParaRPr lang="en-US" altLang="en-US" sz="1400">
              <a:solidFill>
                <a:srgbClr val="1F396A"/>
              </a:solidFill>
              <a:latin typeface="Myriad Pro" pitchFamily="34" charset="0"/>
            </a:endParaRPr>
          </a:p>
          <a:p>
            <a:pPr algn="ctr" eaLnBrk="1" hangingPunct="1">
              <a:spcBef>
                <a:spcPct val="0"/>
              </a:spcBef>
              <a:buFontTx/>
              <a:buNone/>
            </a:pPr>
            <a:r>
              <a:rPr lang="en-US" altLang="en-US" sz="1800" b="1">
                <a:solidFill>
                  <a:srgbClr val="1F396A"/>
                </a:solidFill>
                <a:latin typeface="Myriad Pro" pitchFamily="34" charset="0"/>
              </a:rPr>
              <a:t>Wear Personal Protective Equipment (PPE)</a:t>
            </a:r>
          </a:p>
          <a:p>
            <a:pPr algn="ctr" eaLnBrk="1" hangingPunct="1">
              <a:spcBef>
                <a:spcPct val="0"/>
              </a:spcBef>
              <a:buFontTx/>
              <a:buNone/>
            </a:pPr>
            <a:r>
              <a:rPr lang="en-US" altLang="en-US" sz="1800">
                <a:solidFill>
                  <a:srgbClr val="1F396A"/>
                </a:solidFill>
                <a:latin typeface="Myriad Pro" pitchFamily="34" charset="0"/>
              </a:rPr>
              <a:t>$500</a:t>
            </a:r>
          </a:p>
          <a:p>
            <a:pPr algn="ctr" eaLnBrk="1" hangingPunct="1">
              <a:spcBef>
                <a:spcPct val="0"/>
              </a:spcBef>
              <a:buFontTx/>
              <a:buNone/>
            </a:pPr>
            <a:r>
              <a:rPr lang="en-US" altLang="en-US" sz="1200">
                <a:solidFill>
                  <a:srgbClr val="1F396A"/>
                </a:solidFill>
                <a:latin typeface="Myriad Pro" pitchFamily="34" charset="0"/>
              </a:rPr>
              <a:t>(for example, wear gloves, use a respirator)</a:t>
            </a:r>
          </a:p>
          <a:p>
            <a:pPr eaLnBrk="1" hangingPunct="1">
              <a:spcBef>
                <a:spcPct val="0"/>
              </a:spcBef>
              <a:buFontTx/>
              <a:buNone/>
            </a:pPr>
            <a:endParaRPr lang="en-US" altLang="en-US" sz="1800">
              <a:solidFill>
                <a:srgbClr val="000000"/>
              </a:solidFill>
              <a:latin typeface="Myriad Pro" pitchFamily="34" charset="0"/>
            </a:endParaRPr>
          </a:p>
        </p:txBody>
      </p:sp>
      <p:sp>
        <p:nvSpPr>
          <p:cNvPr id="5" name="Rectangle 4">
            <a:extLst>
              <a:ext uri="{FF2B5EF4-FFF2-40B4-BE49-F238E27FC236}">
                <a16:creationId xmlns:a16="http://schemas.microsoft.com/office/drawing/2014/main" id="{119DA49F-635F-4FBF-915C-B2F229D80240}"/>
              </a:ext>
            </a:extLst>
          </p:cNvPr>
          <p:cNvSpPr/>
          <p:nvPr/>
        </p:nvSpPr>
        <p:spPr>
          <a:xfrm>
            <a:off x="3055938" y="3435350"/>
            <a:ext cx="2809875" cy="36513"/>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2" name="Rectangle 4">
            <a:extLst>
              <a:ext uri="{FF2B5EF4-FFF2-40B4-BE49-F238E27FC236}">
                <a16:creationId xmlns:a16="http://schemas.microsoft.com/office/drawing/2014/main" id="{9821FA6C-0B44-4BCD-8A8B-4E55C417D69D}"/>
              </a:ext>
            </a:extLst>
          </p:cNvPr>
          <p:cNvSpPr/>
          <p:nvPr/>
        </p:nvSpPr>
        <p:spPr>
          <a:xfrm>
            <a:off x="2079625" y="4762500"/>
            <a:ext cx="4778375" cy="46038"/>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4761" name="Slide Number Placeholder 1">
            <a:extLst>
              <a:ext uri="{FF2B5EF4-FFF2-40B4-BE49-F238E27FC236}">
                <a16:creationId xmlns:a16="http://schemas.microsoft.com/office/drawing/2014/main" id="{6449901C-6911-CE3D-1E08-F5CBB78DCD3B}"/>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01EF5BAD-4CC8-8B42-ACA8-90B7D0E8C6F1}" type="slidenum">
              <a:rPr lang="en-US" altLang="en-US" sz="2400">
                <a:solidFill>
                  <a:srgbClr val="000000"/>
                </a:solidFill>
                <a:latin typeface="Myriad Pro" pitchFamily="34" charset="0"/>
              </a:rPr>
              <a:pPr eaLnBrk="1" hangingPunct="1">
                <a:spcBef>
                  <a:spcPct val="0"/>
                </a:spcBef>
                <a:buFontTx/>
                <a:buNone/>
              </a:pPr>
              <a:t>28</a:t>
            </a:fld>
            <a:endParaRPr lang="en-US" altLang="en-US" sz="2400">
              <a:solidFill>
                <a:srgbClr val="000000"/>
              </a:solidFill>
              <a:latin typeface="Myriad Pro" pitchFamily="34" charset="0"/>
            </a:endParaRPr>
          </a:p>
        </p:txBody>
      </p:sp>
      <p:pic>
        <p:nvPicPr>
          <p:cNvPr id="74762" name="Picture 12">
            <a:extLst>
              <a:ext uri="{FF2B5EF4-FFF2-40B4-BE49-F238E27FC236}">
                <a16:creationId xmlns:a16="http://schemas.microsoft.com/office/drawing/2014/main" id="{E7895856-55B7-EA41-11F2-03009C7029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763" name="Straight Arrow Connector 2">
            <a:extLst>
              <a:ext uri="{FF2B5EF4-FFF2-40B4-BE49-F238E27FC236}">
                <a16:creationId xmlns:a16="http://schemas.microsoft.com/office/drawing/2014/main" id="{40D585BA-A37E-0453-99C9-57C8C773880D}"/>
              </a:ext>
            </a:extLst>
          </p:cNvPr>
          <p:cNvCxnSpPr>
            <a:cxnSpLocks noChangeShapeType="1"/>
          </p:cNvCxnSpPr>
          <p:nvPr/>
        </p:nvCxnSpPr>
        <p:spPr bwMode="auto">
          <a:xfrm flipV="1">
            <a:off x="1465263" y="2149475"/>
            <a:ext cx="2251075" cy="3078163"/>
          </a:xfrm>
          <a:prstGeom prst="straightConnector1">
            <a:avLst/>
          </a:prstGeom>
          <a:noFill/>
          <a:ln w="12700" algn="ctr">
            <a:solidFill>
              <a:srgbClr val="1F396A"/>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4764" name="Picture 2">
            <a:extLst>
              <a:ext uri="{FF2B5EF4-FFF2-40B4-BE49-F238E27FC236}">
                <a16:creationId xmlns:a16="http://schemas.microsoft.com/office/drawing/2014/main" id="{B1FFAEF3-BFC9-FF1C-3AE6-E39745188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132">
            <a:off x="1717675" y="2554288"/>
            <a:ext cx="1636713" cy="18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25D4727-3FA8-44CA-BFC8-399445C84D74}"/>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6803" name="Rectangle 3">
            <a:extLst>
              <a:ext uri="{FF2B5EF4-FFF2-40B4-BE49-F238E27FC236}">
                <a16:creationId xmlns:a16="http://schemas.microsoft.com/office/drawing/2014/main" id="{F45146D9-E120-3848-D003-AF61581084C7}"/>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F87C5E67-AFBF-46CE-B86C-CFA27AD5C44A}"/>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76805" name="Text Box 5">
            <a:extLst>
              <a:ext uri="{FF2B5EF4-FFF2-40B4-BE49-F238E27FC236}">
                <a16:creationId xmlns:a16="http://schemas.microsoft.com/office/drawing/2014/main" id="{DD6D798F-74AD-F34E-5500-57DFB84BA518}"/>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76806" name="Text Box 8">
            <a:extLst>
              <a:ext uri="{FF2B5EF4-FFF2-40B4-BE49-F238E27FC236}">
                <a16:creationId xmlns:a16="http://schemas.microsoft.com/office/drawing/2014/main" id="{D5D61E4E-2789-8AA0-2DE4-ED29919B604C}"/>
              </a:ext>
            </a:extLst>
          </p:cNvPr>
          <p:cNvSpPr txBox="1">
            <a:spLocks noChangeArrowheads="1"/>
          </p:cNvSpPr>
          <p:nvPr/>
        </p:nvSpPr>
        <p:spPr bwMode="auto">
          <a:xfrm>
            <a:off x="5032375" y="2460625"/>
            <a:ext cx="36544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Hospital dishwasher</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Chemical dishwashing solution</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Chemical burn to the eye</a:t>
            </a:r>
          </a:p>
        </p:txBody>
      </p:sp>
      <p:sp>
        <p:nvSpPr>
          <p:cNvPr id="15" name="Freeform 14">
            <a:extLst>
              <a:ext uri="{FF2B5EF4-FFF2-40B4-BE49-F238E27FC236}">
                <a16:creationId xmlns:a16="http://schemas.microsoft.com/office/drawing/2014/main" id="{5C66A2CC-DDB6-468E-932F-363A6072DF6D}"/>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6808" name="TextBox 1">
            <a:extLst>
              <a:ext uri="{FF2B5EF4-FFF2-40B4-BE49-F238E27FC236}">
                <a16:creationId xmlns:a16="http://schemas.microsoft.com/office/drawing/2014/main" id="{32FD6061-B642-D763-2A54-BF75A5488C3E}"/>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Jasmin’s Story</a:t>
            </a:r>
          </a:p>
        </p:txBody>
      </p:sp>
      <p:pic>
        <p:nvPicPr>
          <p:cNvPr id="76809" name="Picture 7">
            <a:extLst>
              <a:ext uri="{FF2B5EF4-FFF2-40B4-BE49-F238E27FC236}">
                <a16:creationId xmlns:a16="http://schemas.microsoft.com/office/drawing/2014/main" id="{92F94550-EFCA-675D-9441-B15002446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Slide Number Placeholder 1">
            <a:extLst>
              <a:ext uri="{FF2B5EF4-FFF2-40B4-BE49-F238E27FC236}">
                <a16:creationId xmlns:a16="http://schemas.microsoft.com/office/drawing/2014/main" id="{303C15B0-E546-8950-C021-A15B29F5AB5D}"/>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980F84ED-4122-A34E-AFBD-19C35AC0DBB2}" type="slidenum">
              <a:rPr lang="en-US" altLang="en-US" sz="2400">
                <a:solidFill>
                  <a:srgbClr val="000000"/>
                </a:solidFill>
                <a:latin typeface="Myriad Pro" pitchFamily="34" charset="0"/>
              </a:rPr>
              <a:pPr eaLnBrk="1" hangingPunct="1">
                <a:spcBef>
                  <a:spcPct val="0"/>
                </a:spcBef>
                <a:buFontTx/>
                <a:buNone/>
              </a:pPr>
              <a:t>29</a:t>
            </a:fld>
            <a:endParaRPr lang="en-US" altLang="en-US" sz="2400">
              <a:solidFill>
                <a:srgbClr val="000000"/>
              </a:solidFill>
              <a:latin typeface="Myriad Pro" pitchFamily="34" charset="0"/>
            </a:endParaRPr>
          </a:p>
        </p:txBody>
      </p:sp>
      <p:pic>
        <p:nvPicPr>
          <p:cNvPr id="76811" name="Picture 16">
            <a:extLst>
              <a:ext uri="{FF2B5EF4-FFF2-40B4-BE49-F238E27FC236}">
                <a16:creationId xmlns:a16="http://schemas.microsoft.com/office/drawing/2014/main" id="{B211D2D6-6D15-1D8E-3C80-668689CFB9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Oval 4">
            <a:extLst>
              <a:ext uri="{FF2B5EF4-FFF2-40B4-BE49-F238E27FC236}">
                <a16:creationId xmlns:a16="http://schemas.microsoft.com/office/drawing/2014/main" id="{7CCE2ED5-C5F2-57BB-1BA2-ECE8BEA19234}"/>
              </a:ext>
            </a:extLst>
          </p:cNvPr>
          <p:cNvSpPr>
            <a:spLocks noChangeArrowheads="1"/>
          </p:cNvSpPr>
          <p:nvPr/>
        </p:nvSpPr>
        <p:spPr bwMode="auto">
          <a:xfrm>
            <a:off x="152400" y="76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07" name="Oval 7">
            <a:extLst>
              <a:ext uri="{FF2B5EF4-FFF2-40B4-BE49-F238E27FC236}">
                <a16:creationId xmlns:a16="http://schemas.microsoft.com/office/drawing/2014/main" id="{879E15D8-941C-E594-0707-72B372D97DF8}"/>
              </a:ext>
            </a:extLst>
          </p:cNvPr>
          <p:cNvSpPr>
            <a:spLocks noChangeArrowheads="1"/>
          </p:cNvSpPr>
          <p:nvPr/>
        </p:nvSpPr>
        <p:spPr bwMode="auto">
          <a:xfrm>
            <a:off x="304800" y="228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08" name="Oval 8">
            <a:extLst>
              <a:ext uri="{FF2B5EF4-FFF2-40B4-BE49-F238E27FC236}">
                <a16:creationId xmlns:a16="http://schemas.microsoft.com/office/drawing/2014/main" id="{7B798C9A-F080-FB2F-05CA-99BA088B7EAD}"/>
              </a:ext>
            </a:extLst>
          </p:cNvPr>
          <p:cNvSpPr>
            <a:spLocks noChangeArrowheads="1"/>
          </p:cNvSpPr>
          <p:nvPr/>
        </p:nvSpPr>
        <p:spPr bwMode="auto">
          <a:xfrm>
            <a:off x="457200" y="3810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09" name="Oval 10">
            <a:extLst>
              <a:ext uri="{FF2B5EF4-FFF2-40B4-BE49-F238E27FC236}">
                <a16:creationId xmlns:a16="http://schemas.microsoft.com/office/drawing/2014/main" id="{87D8AC12-102F-5D79-3B66-FD8C698CC4E5}"/>
              </a:ext>
            </a:extLst>
          </p:cNvPr>
          <p:cNvSpPr>
            <a:spLocks noChangeArrowheads="1"/>
          </p:cNvSpPr>
          <p:nvPr/>
        </p:nvSpPr>
        <p:spPr bwMode="auto">
          <a:xfrm>
            <a:off x="762000" y="6858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0" name="Oval 12">
            <a:extLst>
              <a:ext uri="{FF2B5EF4-FFF2-40B4-BE49-F238E27FC236}">
                <a16:creationId xmlns:a16="http://schemas.microsoft.com/office/drawing/2014/main" id="{CC5126BD-7E0E-6F5E-4594-A144E291A9A3}"/>
              </a:ext>
            </a:extLst>
          </p:cNvPr>
          <p:cNvSpPr>
            <a:spLocks noChangeArrowheads="1"/>
          </p:cNvSpPr>
          <p:nvPr/>
        </p:nvSpPr>
        <p:spPr bwMode="auto">
          <a:xfrm>
            <a:off x="1066800" y="990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1" name="Oval 27">
            <a:extLst>
              <a:ext uri="{FF2B5EF4-FFF2-40B4-BE49-F238E27FC236}">
                <a16:creationId xmlns:a16="http://schemas.microsoft.com/office/drawing/2014/main" id="{B0514665-87E8-8E52-1B97-A12448145D58}"/>
              </a:ext>
            </a:extLst>
          </p:cNvPr>
          <p:cNvSpPr>
            <a:spLocks noChangeArrowheads="1"/>
          </p:cNvSpPr>
          <p:nvPr/>
        </p:nvSpPr>
        <p:spPr bwMode="auto">
          <a:xfrm>
            <a:off x="76200" y="3810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2" name="Oval 28">
            <a:extLst>
              <a:ext uri="{FF2B5EF4-FFF2-40B4-BE49-F238E27FC236}">
                <a16:creationId xmlns:a16="http://schemas.microsoft.com/office/drawing/2014/main" id="{ADE55E29-EB24-AAD1-9D79-DFE4A085A819}"/>
              </a:ext>
            </a:extLst>
          </p:cNvPr>
          <p:cNvSpPr>
            <a:spLocks noChangeArrowheads="1"/>
          </p:cNvSpPr>
          <p:nvPr/>
        </p:nvSpPr>
        <p:spPr bwMode="auto">
          <a:xfrm>
            <a:off x="1219200" y="11430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3" name="Oval 30">
            <a:extLst>
              <a:ext uri="{FF2B5EF4-FFF2-40B4-BE49-F238E27FC236}">
                <a16:creationId xmlns:a16="http://schemas.microsoft.com/office/drawing/2014/main" id="{C3893732-8C73-F914-EAD8-B9396E23FBA9}"/>
              </a:ext>
            </a:extLst>
          </p:cNvPr>
          <p:cNvSpPr>
            <a:spLocks noChangeArrowheads="1"/>
          </p:cNvSpPr>
          <p:nvPr/>
        </p:nvSpPr>
        <p:spPr bwMode="auto">
          <a:xfrm>
            <a:off x="228600" y="533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4" name="Oval 31">
            <a:extLst>
              <a:ext uri="{FF2B5EF4-FFF2-40B4-BE49-F238E27FC236}">
                <a16:creationId xmlns:a16="http://schemas.microsoft.com/office/drawing/2014/main" id="{38A9B3D5-15D6-8AAF-A8C2-D5386B8ECA7D}"/>
              </a:ext>
            </a:extLst>
          </p:cNvPr>
          <p:cNvSpPr>
            <a:spLocks noChangeArrowheads="1"/>
          </p:cNvSpPr>
          <p:nvPr/>
        </p:nvSpPr>
        <p:spPr bwMode="auto">
          <a:xfrm>
            <a:off x="381000" y="6858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5" name="Oval 32">
            <a:extLst>
              <a:ext uri="{FF2B5EF4-FFF2-40B4-BE49-F238E27FC236}">
                <a16:creationId xmlns:a16="http://schemas.microsoft.com/office/drawing/2014/main" id="{3F1DB20E-591A-0CE9-FE67-B654EBFA057E}"/>
              </a:ext>
            </a:extLst>
          </p:cNvPr>
          <p:cNvSpPr>
            <a:spLocks noChangeArrowheads="1"/>
          </p:cNvSpPr>
          <p:nvPr/>
        </p:nvSpPr>
        <p:spPr bwMode="auto">
          <a:xfrm>
            <a:off x="533400" y="8382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6" name="Oval 34">
            <a:extLst>
              <a:ext uri="{FF2B5EF4-FFF2-40B4-BE49-F238E27FC236}">
                <a16:creationId xmlns:a16="http://schemas.microsoft.com/office/drawing/2014/main" id="{364C546C-8355-61FC-C077-3EA1D989F6E7}"/>
              </a:ext>
            </a:extLst>
          </p:cNvPr>
          <p:cNvSpPr>
            <a:spLocks noChangeArrowheads="1"/>
          </p:cNvSpPr>
          <p:nvPr/>
        </p:nvSpPr>
        <p:spPr bwMode="auto">
          <a:xfrm>
            <a:off x="838200" y="11430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17" name="Oval 35">
            <a:extLst>
              <a:ext uri="{FF2B5EF4-FFF2-40B4-BE49-F238E27FC236}">
                <a16:creationId xmlns:a16="http://schemas.microsoft.com/office/drawing/2014/main" id="{6D963ACD-6B89-B76B-C5A6-530E08511ECF}"/>
              </a:ext>
            </a:extLst>
          </p:cNvPr>
          <p:cNvSpPr>
            <a:spLocks noChangeArrowheads="1"/>
          </p:cNvSpPr>
          <p:nvPr/>
        </p:nvSpPr>
        <p:spPr bwMode="auto">
          <a:xfrm>
            <a:off x="990600" y="1295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37" name="Oval 36">
            <a:extLst>
              <a:ext uri="{FF2B5EF4-FFF2-40B4-BE49-F238E27FC236}">
                <a16:creationId xmlns:a16="http://schemas.microsoft.com/office/drawing/2014/main" id="{63802B64-32D5-4DD0-B565-BAAFEDDE5F8D}"/>
              </a:ext>
            </a:extLst>
          </p:cNvPr>
          <p:cNvSpPr/>
          <p:nvPr/>
        </p:nvSpPr>
        <p:spPr bwMode="auto">
          <a:xfrm>
            <a:off x="571500" y="76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7119" name="Oval 39">
            <a:extLst>
              <a:ext uri="{FF2B5EF4-FFF2-40B4-BE49-F238E27FC236}">
                <a16:creationId xmlns:a16="http://schemas.microsoft.com/office/drawing/2014/main" id="{3BC0A0C5-BDBE-606F-B7EA-9BFE81206E28}"/>
              </a:ext>
            </a:extLst>
          </p:cNvPr>
          <p:cNvSpPr>
            <a:spLocks noChangeArrowheads="1"/>
          </p:cNvSpPr>
          <p:nvPr/>
        </p:nvSpPr>
        <p:spPr bwMode="auto">
          <a:xfrm>
            <a:off x="1295400" y="16002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2" name="Oval 41">
            <a:extLst>
              <a:ext uri="{FF2B5EF4-FFF2-40B4-BE49-F238E27FC236}">
                <a16:creationId xmlns:a16="http://schemas.microsoft.com/office/drawing/2014/main" id="{03AC9DB3-FF92-4B60-AFA5-8A15627AC8F9}"/>
              </a:ext>
            </a:extLst>
          </p:cNvPr>
          <p:cNvSpPr/>
          <p:nvPr/>
        </p:nvSpPr>
        <p:spPr bwMode="auto">
          <a:xfrm>
            <a:off x="876300" y="3810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3" name="Oval 42">
            <a:extLst>
              <a:ext uri="{FF2B5EF4-FFF2-40B4-BE49-F238E27FC236}">
                <a16:creationId xmlns:a16="http://schemas.microsoft.com/office/drawing/2014/main" id="{FD51D1F2-9F57-4464-A0B7-AB6A5C15F85B}"/>
              </a:ext>
            </a:extLst>
          </p:cNvPr>
          <p:cNvSpPr/>
          <p:nvPr/>
        </p:nvSpPr>
        <p:spPr bwMode="auto">
          <a:xfrm>
            <a:off x="1028700" y="533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5" name="Oval 44">
            <a:extLst>
              <a:ext uri="{FF2B5EF4-FFF2-40B4-BE49-F238E27FC236}">
                <a16:creationId xmlns:a16="http://schemas.microsoft.com/office/drawing/2014/main" id="{B3891189-2707-4532-A0CF-F79D78CE03FD}"/>
              </a:ext>
            </a:extLst>
          </p:cNvPr>
          <p:cNvSpPr/>
          <p:nvPr/>
        </p:nvSpPr>
        <p:spPr bwMode="auto">
          <a:xfrm>
            <a:off x="1333500" y="838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7123" name="Oval 47">
            <a:extLst>
              <a:ext uri="{FF2B5EF4-FFF2-40B4-BE49-F238E27FC236}">
                <a16:creationId xmlns:a16="http://schemas.microsoft.com/office/drawing/2014/main" id="{57880CDA-B483-9E07-AA0E-21D77E3DAF86}"/>
              </a:ext>
            </a:extLst>
          </p:cNvPr>
          <p:cNvSpPr>
            <a:spLocks noChangeArrowheads="1"/>
          </p:cNvSpPr>
          <p:nvPr/>
        </p:nvSpPr>
        <p:spPr bwMode="auto">
          <a:xfrm>
            <a:off x="977900" y="63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4" name="Oval 48">
            <a:extLst>
              <a:ext uri="{FF2B5EF4-FFF2-40B4-BE49-F238E27FC236}">
                <a16:creationId xmlns:a16="http://schemas.microsoft.com/office/drawing/2014/main" id="{EC942DB3-9C89-45CF-0B06-53A08A87EAA4}"/>
              </a:ext>
            </a:extLst>
          </p:cNvPr>
          <p:cNvSpPr>
            <a:spLocks noChangeArrowheads="1"/>
          </p:cNvSpPr>
          <p:nvPr/>
        </p:nvSpPr>
        <p:spPr bwMode="auto">
          <a:xfrm>
            <a:off x="1130300" y="2159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5" name="Oval 49">
            <a:extLst>
              <a:ext uri="{FF2B5EF4-FFF2-40B4-BE49-F238E27FC236}">
                <a16:creationId xmlns:a16="http://schemas.microsoft.com/office/drawing/2014/main" id="{5E30339A-D593-7E38-3BD0-D161E119C3A6}"/>
              </a:ext>
            </a:extLst>
          </p:cNvPr>
          <p:cNvSpPr>
            <a:spLocks noChangeArrowheads="1"/>
          </p:cNvSpPr>
          <p:nvPr/>
        </p:nvSpPr>
        <p:spPr bwMode="auto">
          <a:xfrm>
            <a:off x="1282700" y="368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6" name="Oval 51">
            <a:extLst>
              <a:ext uri="{FF2B5EF4-FFF2-40B4-BE49-F238E27FC236}">
                <a16:creationId xmlns:a16="http://schemas.microsoft.com/office/drawing/2014/main" id="{7D0A1836-A77C-8BC3-97B8-F8A63CDCE5EB}"/>
              </a:ext>
            </a:extLst>
          </p:cNvPr>
          <p:cNvSpPr>
            <a:spLocks noChangeArrowheads="1"/>
          </p:cNvSpPr>
          <p:nvPr/>
        </p:nvSpPr>
        <p:spPr bwMode="auto">
          <a:xfrm>
            <a:off x="1587500" y="673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7" name="Oval 52">
            <a:extLst>
              <a:ext uri="{FF2B5EF4-FFF2-40B4-BE49-F238E27FC236}">
                <a16:creationId xmlns:a16="http://schemas.microsoft.com/office/drawing/2014/main" id="{6339E062-2F74-6A0B-9C71-6FA88F584BF7}"/>
              </a:ext>
            </a:extLst>
          </p:cNvPr>
          <p:cNvSpPr>
            <a:spLocks noChangeArrowheads="1"/>
          </p:cNvSpPr>
          <p:nvPr/>
        </p:nvSpPr>
        <p:spPr bwMode="auto">
          <a:xfrm>
            <a:off x="1739900" y="825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8" name="Oval 54">
            <a:extLst>
              <a:ext uri="{FF2B5EF4-FFF2-40B4-BE49-F238E27FC236}">
                <a16:creationId xmlns:a16="http://schemas.microsoft.com/office/drawing/2014/main" id="{AD4EDF58-846F-3DDA-44E6-C588A883BA7D}"/>
              </a:ext>
            </a:extLst>
          </p:cNvPr>
          <p:cNvSpPr>
            <a:spLocks noChangeArrowheads="1"/>
          </p:cNvSpPr>
          <p:nvPr/>
        </p:nvSpPr>
        <p:spPr bwMode="auto">
          <a:xfrm>
            <a:off x="2044700" y="1130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29" name="Oval 55">
            <a:extLst>
              <a:ext uri="{FF2B5EF4-FFF2-40B4-BE49-F238E27FC236}">
                <a16:creationId xmlns:a16="http://schemas.microsoft.com/office/drawing/2014/main" id="{B08E2ADE-0CF2-46DF-C594-9B62E0244BA0}"/>
              </a:ext>
            </a:extLst>
          </p:cNvPr>
          <p:cNvSpPr>
            <a:spLocks noChangeArrowheads="1"/>
          </p:cNvSpPr>
          <p:nvPr/>
        </p:nvSpPr>
        <p:spPr bwMode="auto">
          <a:xfrm>
            <a:off x="2197100" y="12827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0" name="Oval 56">
            <a:extLst>
              <a:ext uri="{FF2B5EF4-FFF2-40B4-BE49-F238E27FC236}">
                <a16:creationId xmlns:a16="http://schemas.microsoft.com/office/drawing/2014/main" id="{B7628168-4CC6-A1AF-5F13-1D2CE87838F2}"/>
              </a:ext>
            </a:extLst>
          </p:cNvPr>
          <p:cNvSpPr>
            <a:spLocks noChangeArrowheads="1"/>
          </p:cNvSpPr>
          <p:nvPr/>
        </p:nvSpPr>
        <p:spPr bwMode="auto">
          <a:xfrm>
            <a:off x="1397000" y="635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1" name="Oval 57">
            <a:extLst>
              <a:ext uri="{FF2B5EF4-FFF2-40B4-BE49-F238E27FC236}">
                <a16:creationId xmlns:a16="http://schemas.microsoft.com/office/drawing/2014/main" id="{53BCEF8D-8780-B409-DE1E-6798E1DB9E5D}"/>
              </a:ext>
            </a:extLst>
          </p:cNvPr>
          <p:cNvSpPr>
            <a:spLocks noChangeArrowheads="1"/>
          </p:cNvSpPr>
          <p:nvPr/>
        </p:nvSpPr>
        <p:spPr bwMode="auto">
          <a:xfrm>
            <a:off x="1549400" y="215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2" name="Oval 58">
            <a:extLst>
              <a:ext uri="{FF2B5EF4-FFF2-40B4-BE49-F238E27FC236}">
                <a16:creationId xmlns:a16="http://schemas.microsoft.com/office/drawing/2014/main" id="{F492CA67-2855-ECB2-C796-697A26C4CB86}"/>
              </a:ext>
            </a:extLst>
          </p:cNvPr>
          <p:cNvSpPr>
            <a:spLocks noChangeArrowheads="1"/>
          </p:cNvSpPr>
          <p:nvPr/>
        </p:nvSpPr>
        <p:spPr bwMode="auto">
          <a:xfrm>
            <a:off x="1701800" y="3683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3" name="Oval 59">
            <a:extLst>
              <a:ext uri="{FF2B5EF4-FFF2-40B4-BE49-F238E27FC236}">
                <a16:creationId xmlns:a16="http://schemas.microsoft.com/office/drawing/2014/main" id="{DB8755C7-DF17-45F1-A907-F451981BD259}"/>
              </a:ext>
            </a:extLst>
          </p:cNvPr>
          <p:cNvSpPr>
            <a:spLocks noChangeArrowheads="1"/>
          </p:cNvSpPr>
          <p:nvPr/>
        </p:nvSpPr>
        <p:spPr bwMode="auto">
          <a:xfrm>
            <a:off x="1854200" y="520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4" name="Oval 60">
            <a:extLst>
              <a:ext uri="{FF2B5EF4-FFF2-40B4-BE49-F238E27FC236}">
                <a16:creationId xmlns:a16="http://schemas.microsoft.com/office/drawing/2014/main" id="{1DE16C32-D65D-E15A-9849-AE3526D53E85}"/>
              </a:ext>
            </a:extLst>
          </p:cNvPr>
          <p:cNvSpPr>
            <a:spLocks noChangeArrowheads="1"/>
          </p:cNvSpPr>
          <p:nvPr/>
        </p:nvSpPr>
        <p:spPr bwMode="auto">
          <a:xfrm>
            <a:off x="2006600" y="673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5" name="Oval 62">
            <a:extLst>
              <a:ext uri="{FF2B5EF4-FFF2-40B4-BE49-F238E27FC236}">
                <a16:creationId xmlns:a16="http://schemas.microsoft.com/office/drawing/2014/main" id="{1D517B12-8F47-4750-DE61-99DD2736F3D1}"/>
              </a:ext>
            </a:extLst>
          </p:cNvPr>
          <p:cNvSpPr>
            <a:spLocks noChangeArrowheads="1"/>
          </p:cNvSpPr>
          <p:nvPr/>
        </p:nvSpPr>
        <p:spPr bwMode="auto">
          <a:xfrm>
            <a:off x="1816100" y="635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6" name="Oval 64">
            <a:extLst>
              <a:ext uri="{FF2B5EF4-FFF2-40B4-BE49-F238E27FC236}">
                <a16:creationId xmlns:a16="http://schemas.microsoft.com/office/drawing/2014/main" id="{381B17CE-7CBF-826A-482B-E494684FF64D}"/>
              </a:ext>
            </a:extLst>
          </p:cNvPr>
          <p:cNvSpPr>
            <a:spLocks noChangeArrowheads="1"/>
          </p:cNvSpPr>
          <p:nvPr/>
        </p:nvSpPr>
        <p:spPr bwMode="auto">
          <a:xfrm>
            <a:off x="2120900" y="368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7" name="Oval 65">
            <a:extLst>
              <a:ext uri="{FF2B5EF4-FFF2-40B4-BE49-F238E27FC236}">
                <a16:creationId xmlns:a16="http://schemas.microsoft.com/office/drawing/2014/main" id="{6432E9DB-4518-A0F5-F053-F25ABB46451F}"/>
              </a:ext>
            </a:extLst>
          </p:cNvPr>
          <p:cNvSpPr>
            <a:spLocks noChangeArrowheads="1"/>
          </p:cNvSpPr>
          <p:nvPr/>
        </p:nvSpPr>
        <p:spPr bwMode="auto">
          <a:xfrm>
            <a:off x="2273300" y="5207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8" name="Oval 67">
            <a:extLst>
              <a:ext uri="{FF2B5EF4-FFF2-40B4-BE49-F238E27FC236}">
                <a16:creationId xmlns:a16="http://schemas.microsoft.com/office/drawing/2014/main" id="{25979449-31A5-31CB-92D3-8EEDB13F1BCC}"/>
              </a:ext>
            </a:extLst>
          </p:cNvPr>
          <p:cNvSpPr>
            <a:spLocks noChangeArrowheads="1"/>
          </p:cNvSpPr>
          <p:nvPr/>
        </p:nvSpPr>
        <p:spPr bwMode="auto">
          <a:xfrm>
            <a:off x="2578100" y="8255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39" name="Oval 68">
            <a:extLst>
              <a:ext uri="{FF2B5EF4-FFF2-40B4-BE49-F238E27FC236}">
                <a16:creationId xmlns:a16="http://schemas.microsoft.com/office/drawing/2014/main" id="{583692DA-FA15-C9BF-04C9-E40F25BA6004}"/>
              </a:ext>
            </a:extLst>
          </p:cNvPr>
          <p:cNvSpPr>
            <a:spLocks noChangeArrowheads="1"/>
          </p:cNvSpPr>
          <p:nvPr/>
        </p:nvSpPr>
        <p:spPr bwMode="auto">
          <a:xfrm>
            <a:off x="2730500" y="9779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0" name="Oval 69">
            <a:extLst>
              <a:ext uri="{FF2B5EF4-FFF2-40B4-BE49-F238E27FC236}">
                <a16:creationId xmlns:a16="http://schemas.microsoft.com/office/drawing/2014/main" id="{12C54182-D81A-DAA4-1294-9BBC2414801A}"/>
              </a:ext>
            </a:extLst>
          </p:cNvPr>
          <p:cNvSpPr>
            <a:spLocks noChangeArrowheads="1"/>
          </p:cNvSpPr>
          <p:nvPr/>
        </p:nvSpPr>
        <p:spPr bwMode="auto">
          <a:xfrm>
            <a:off x="1447800" y="17526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1" name="Oval 71">
            <a:extLst>
              <a:ext uri="{FF2B5EF4-FFF2-40B4-BE49-F238E27FC236}">
                <a16:creationId xmlns:a16="http://schemas.microsoft.com/office/drawing/2014/main" id="{3BB5B407-0DF1-46FE-1F2E-113475584254}"/>
              </a:ext>
            </a:extLst>
          </p:cNvPr>
          <p:cNvSpPr>
            <a:spLocks noChangeArrowheads="1"/>
          </p:cNvSpPr>
          <p:nvPr/>
        </p:nvSpPr>
        <p:spPr bwMode="auto">
          <a:xfrm>
            <a:off x="1752600" y="20574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2" name="Oval 72">
            <a:extLst>
              <a:ext uri="{FF2B5EF4-FFF2-40B4-BE49-F238E27FC236}">
                <a16:creationId xmlns:a16="http://schemas.microsoft.com/office/drawing/2014/main" id="{76327712-76E4-362D-2D6F-107340CE20CC}"/>
              </a:ext>
            </a:extLst>
          </p:cNvPr>
          <p:cNvSpPr>
            <a:spLocks noChangeArrowheads="1"/>
          </p:cNvSpPr>
          <p:nvPr/>
        </p:nvSpPr>
        <p:spPr bwMode="auto">
          <a:xfrm>
            <a:off x="1905000" y="2209800"/>
            <a:ext cx="228600" cy="228600"/>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3" name="Oval 73">
            <a:extLst>
              <a:ext uri="{FF2B5EF4-FFF2-40B4-BE49-F238E27FC236}">
                <a16:creationId xmlns:a16="http://schemas.microsoft.com/office/drawing/2014/main" id="{DAD1BC3B-BA88-B603-150D-2527720B71C7}"/>
              </a:ext>
            </a:extLst>
          </p:cNvPr>
          <p:cNvSpPr>
            <a:spLocks noChangeArrowheads="1"/>
          </p:cNvSpPr>
          <p:nvPr/>
        </p:nvSpPr>
        <p:spPr bwMode="auto">
          <a:xfrm>
            <a:off x="1371600" y="12954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4" name="Oval 75">
            <a:extLst>
              <a:ext uri="{FF2B5EF4-FFF2-40B4-BE49-F238E27FC236}">
                <a16:creationId xmlns:a16="http://schemas.microsoft.com/office/drawing/2014/main" id="{8876F6BB-AEDC-18F8-7DE2-B8DFF07B8005}"/>
              </a:ext>
            </a:extLst>
          </p:cNvPr>
          <p:cNvSpPr>
            <a:spLocks noChangeArrowheads="1"/>
          </p:cNvSpPr>
          <p:nvPr/>
        </p:nvSpPr>
        <p:spPr bwMode="auto">
          <a:xfrm>
            <a:off x="1676400" y="1600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45" name="Oval 76">
            <a:extLst>
              <a:ext uri="{FF2B5EF4-FFF2-40B4-BE49-F238E27FC236}">
                <a16:creationId xmlns:a16="http://schemas.microsoft.com/office/drawing/2014/main" id="{FAAC9854-B245-667B-96D9-874FB64BE8E8}"/>
              </a:ext>
            </a:extLst>
          </p:cNvPr>
          <p:cNvSpPr>
            <a:spLocks noChangeArrowheads="1"/>
          </p:cNvSpPr>
          <p:nvPr/>
        </p:nvSpPr>
        <p:spPr bwMode="auto">
          <a:xfrm>
            <a:off x="1828800" y="17526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79" name="Oval 78">
            <a:extLst>
              <a:ext uri="{FF2B5EF4-FFF2-40B4-BE49-F238E27FC236}">
                <a16:creationId xmlns:a16="http://schemas.microsoft.com/office/drawing/2014/main" id="{3891DD1E-EDE3-4664-8DBD-0D8E3949E054}"/>
              </a:ext>
            </a:extLst>
          </p:cNvPr>
          <p:cNvSpPr/>
          <p:nvPr/>
        </p:nvSpPr>
        <p:spPr bwMode="auto">
          <a:xfrm>
            <a:off x="1790700" y="1295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0" name="Oval 79">
            <a:extLst>
              <a:ext uri="{FF2B5EF4-FFF2-40B4-BE49-F238E27FC236}">
                <a16:creationId xmlns:a16="http://schemas.microsoft.com/office/drawing/2014/main" id="{14577F96-7179-42CD-87BC-A5FDDB993295}"/>
              </a:ext>
            </a:extLst>
          </p:cNvPr>
          <p:cNvSpPr/>
          <p:nvPr/>
        </p:nvSpPr>
        <p:spPr bwMode="auto">
          <a:xfrm>
            <a:off x="1943100" y="14478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1" name="Oval 80">
            <a:extLst>
              <a:ext uri="{FF2B5EF4-FFF2-40B4-BE49-F238E27FC236}">
                <a16:creationId xmlns:a16="http://schemas.microsoft.com/office/drawing/2014/main" id="{6ACA6D3E-B64A-426F-8DC8-51768A11ABF6}"/>
              </a:ext>
            </a:extLst>
          </p:cNvPr>
          <p:cNvSpPr/>
          <p:nvPr/>
        </p:nvSpPr>
        <p:spPr bwMode="auto">
          <a:xfrm>
            <a:off x="2095500" y="1600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2" name="Oval 81">
            <a:extLst>
              <a:ext uri="{FF2B5EF4-FFF2-40B4-BE49-F238E27FC236}">
                <a16:creationId xmlns:a16="http://schemas.microsoft.com/office/drawing/2014/main" id="{22200688-BCE9-49DF-A212-8D737345D458}"/>
              </a:ext>
            </a:extLst>
          </p:cNvPr>
          <p:cNvSpPr/>
          <p:nvPr/>
        </p:nvSpPr>
        <p:spPr bwMode="auto">
          <a:xfrm>
            <a:off x="2247900" y="17526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84" name="Oval 83">
            <a:extLst>
              <a:ext uri="{FF2B5EF4-FFF2-40B4-BE49-F238E27FC236}">
                <a16:creationId xmlns:a16="http://schemas.microsoft.com/office/drawing/2014/main" id="{001AAF3A-CEBD-46C4-9733-95D03AE0AEB4}"/>
              </a:ext>
            </a:extLst>
          </p:cNvPr>
          <p:cNvSpPr/>
          <p:nvPr/>
        </p:nvSpPr>
        <p:spPr bwMode="auto">
          <a:xfrm>
            <a:off x="2552700" y="20574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7151" name="Oval 84">
            <a:extLst>
              <a:ext uri="{FF2B5EF4-FFF2-40B4-BE49-F238E27FC236}">
                <a16:creationId xmlns:a16="http://schemas.microsoft.com/office/drawing/2014/main" id="{EEAD81B6-DACC-18DB-45CE-8F05D149146A}"/>
              </a:ext>
            </a:extLst>
          </p:cNvPr>
          <p:cNvSpPr>
            <a:spLocks noChangeArrowheads="1"/>
          </p:cNvSpPr>
          <p:nvPr/>
        </p:nvSpPr>
        <p:spPr bwMode="auto">
          <a:xfrm>
            <a:off x="2349500" y="1435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2" name="Oval 85">
            <a:extLst>
              <a:ext uri="{FF2B5EF4-FFF2-40B4-BE49-F238E27FC236}">
                <a16:creationId xmlns:a16="http://schemas.microsoft.com/office/drawing/2014/main" id="{BBD25033-F6E4-B696-3060-A99DA838ED94}"/>
              </a:ext>
            </a:extLst>
          </p:cNvPr>
          <p:cNvSpPr>
            <a:spLocks noChangeArrowheads="1"/>
          </p:cNvSpPr>
          <p:nvPr/>
        </p:nvSpPr>
        <p:spPr bwMode="auto">
          <a:xfrm>
            <a:off x="2501900" y="15875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3" name="Oval 87">
            <a:extLst>
              <a:ext uri="{FF2B5EF4-FFF2-40B4-BE49-F238E27FC236}">
                <a16:creationId xmlns:a16="http://schemas.microsoft.com/office/drawing/2014/main" id="{203020CB-D854-9F78-1ED9-DDD9E4516044}"/>
              </a:ext>
            </a:extLst>
          </p:cNvPr>
          <p:cNvSpPr>
            <a:spLocks noChangeArrowheads="1"/>
          </p:cNvSpPr>
          <p:nvPr/>
        </p:nvSpPr>
        <p:spPr bwMode="auto">
          <a:xfrm>
            <a:off x="2806700" y="18923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4" name="Oval 88">
            <a:extLst>
              <a:ext uri="{FF2B5EF4-FFF2-40B4-BE49-F238E27FC236}">
                <a16:creationId xmlns:a16="http://schemas.microsoft.com/office/drawing/2014/main" id="{59C31A42-B682-E97E-7A22-48D4DD05C134}"/>
              </a:ext>
            </a:extLst>
          </p:cNvPr>
          <p:cNvSpPr>
            <a:spLocks noChangeArrowheads="1"/>
          </p:cNvSpPr>
          <p:nvPr/>
        </p:nvSpPr>
        <p:spPr bwMode="auto">
          <a:xfrm>
            <a:off x="2959100" y="20447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5" name="Oval 90">
            <a:extLst>
              <a:ext uri="{FF2B5EF4-FFF2-40B4-BE49-F238E27FC236}">
                <a16:creationId xmlns:a16="http://schemas.microsoft.com/office/drawing/2014/main" id="{8EBE3D34-242B-2AC4-42ED-0B8E04D6C58D}"/>
              </a:ext>
            </a:extLst>
          </p:cNvPr>
          <p:cNvSpPr>
            <a:spLocks noChangeArrowheads="1"/>
          </p:cNvSpPr>
          <p:nvPr/>
        </p:nvSpPr>
        <p:spPr bwMode="auto">
          <a:xfrm>
            <a:off x="2311400" y="977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6" name="Oval 91">
            <a:extLst>
              <a:ext uri="{FF2B5EF4-FFF2-40B4-BE49-F238E27FC236}">
                <a16:creationId xmlns:a16="http://schemas.microsoft.com/office/drawing/2014/main" id="{800CFDF9-BE6B-BFFC-8BE0-24C9D56B1D7A}"/>
              </a:ext>
            </a:extLst>
          </p:cNvPr>
          <p:cNvSpPr>
            <a:spLocks noChangeArrowheads="1"/>
          </p:cNvSpPr>
          <p:nvPr/>
        </p:nvSpPr>
        <p:spPr bwMode="auto">
          <a:xfrm>
            <a:off x="2463800" y="11303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7" name="Oval 92">
            <a:extLst>
              <a:ext uri="{FF2B5EF4-FFF2-40B4-BE49-F238E27FC236}">
                <a16:creationId xmlns:a16="http://schemas.microsoft.com/office/drawing/2014/main" id="{BB2DDFD2-DE64-A3D1-1366-267B71CBCA69}"/>
              </a:ext>
            </a:extLst>
          </p:cNvPr>
          <p:cNvSpPr>
            <a:spLocks noChangeArrowheads="1"/>
          </p:cNvSpPr>
          <p:nvPr/>
        </p:nvSpPr>
        <p:spPr bwMode="auto">
          <a:xfrm>
            <a:off x="2616200" y="1282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8" name="Oval 93">
            <a:extLst>
              <a:ext uri="{FF2B5EF4-FFF2-40B4-BE49-F238E27FC236}">
                <a16:creationId xmlns:a16="http://schemas.microsoft.com/office/drawing/2014/main" id="{4E70CBA3-8DBA-B0D9-8B87-386460332B5B}"/>
              </a:ext>
            </a:extLst>
          </p:cNvPr>
          <p:cNvSpPr>
            <a:spLocks noChangeArrowheads="1"/>
          </p:cNvSpPr>
          <p:nvPr/>
        </p:nvSpPr>
        <p:spPr bwMode="auto">
          <a:xfrm>
            <a:off x="2768600" y="1435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59" name="Oval 95">
            <a:extLst>
              <a:ext uri="{FF2B5EF4-FFF2-40B4-BE49-F238E27FC236}">
                <a16:creationId xmlns:a16="http://schemas.microsoft.com/office/drawing/2014/main" id="{D060405D-2D7B-05D1-59A6-B6C549779D07}"/>
              </a:ext>
            </a:extLst>
          </p:cNvPr>
          <p:cNvSpPr>
            <a:spLocks noChangeArrowheads="1"/>
          </p:cNvSpPr>
          <p:nvPr/>
        </p:nvSpPr>
        <p:spPr bwMode="auto">
          <a:xfrm>
            <a:off x="3073400" y="17399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0" name="Oval 97">
            <a:extLst>
              <a:ext uri="{FF2B5EF4-FFF2-40B4-BE49-F238E27FC236}">
                <a16:creationId xmlns:a16="http://schemas.microsoft.com/office/drawing/2014/main" id="{805F15EA-F5D7-B8CE-F486-5181F1388D6A}"/>
              </a:ext>
            </a:extLst>
          </p:cNvPr>
          <p:cNvSpPr>
            <a:spLocks noChangeArrowheads="1"/>
          </p:cNvSpPr>
          <p:nvPr/>
        </p:nvSpPr>
        <p:spPr bwMode="auto">
          <a:xfrm>
            <a:off x="3378200" y="20447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1" name="Oval 98">
            <a:extLst>
              <a:ext uri="{FF2B5EF4-FFF2-40B4-BE49-F238E27FC236}">
                <a16:creationId xmlns:a16="http://schemas.microsoft.com/office/drawing/2014/main" id="{AE0EEEF3-B101-3F22-A668-E680DA46EBB9}"/>
              </a:ext>
            </a:extLst>
          </p:cNvPr>
          <p:cNvSpPr>
            <a:spLocks noChangeArrowheads="1"/>
          </p:cNvSpPr>
          <p:nvPr/>
        </p:nvSpPr>
        <p:spPr bwMode="auto">
          <a:xfrm>
            <a:off x="3530600" y="2197100"/>
            <a:ext cx="228600" cy="228600"/>
          </a:xfrm>
          <a:prstGeom prst="ellipse">
            <a:avLst/>
          </a:prstGeom>
          <a:solidFill>
            <a:srgbClr val="99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2" name="Oval 99">
            <a:extLst>
              <a:ext uri="{FF2B5EF4-FFF2-40B4-BE49-F238E27FC236}">
                <a16:creationId xmlns:a16="http://schemas.microsoft.com/office/drawing/2014/main" id="{4CDD60D2-448F-A7B1-6B90-F512C48875AD}"/>
              </a:ext>
            </a:extLst>
          </p:cNvPr>
          <p:cNvSpPr>
            <a:spLocks noChangeArrowheads="1"/>
          </p:cNvSpPr>
          <p:nvPr/>
        </p:nvSpPr>
        <p:spPr bwMode="auto">
          <a:xfrm>
            <a:off x="2882900" y="1130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3" name="Oval 101">
            <a:extLst>
              <a:ext uri="{FF2B5EF4-FFF2-40B4-BE49-F238E27FC236}">
                <a16:creationId xmlns:a16="http://schemas.microsoft.com/office/drawing/2014/main" id="{A4EDE179-67AE-25EC-B06C-F46FEEF31579}"/>
              </a:ext>
            </a:extLst>
          </p:cNvPr>
          <p:cNvSpPr>
            <a:spLocks noChangeArrowheads="1"/>
          </p:cNvSpPr>
          <p:nvPr/>
        </p:nvSpPr>
        <p:spPr bwMode="auto">
          <a:xfrm>
            <a:off x="3187700" y="14351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4" name="Oval 103">
            <a:extLst>
              <a:ext uri="{FF2B5EF4-FFF2-40B4-BE49-F238E27FC236}">
                <a16:creationId xmlns:a16="http://schemas.microsoft.com/office/drawing/2014/main" id="{B08EA605-E0B6-D4D1-7274-BE19213FE5E2}"/>
              </a:ext>
            </a:extLst>
          </p:cNvPr>
          <p:cNvSpPr>
            <a:spLocks noChangeArrowheads="1"/>
          </p:cNvSpPr>
          <p:nvPr/>
        </p:nvSpPr>
        <p:spPr bwMode="auto">
          <a:xfrm>
            <a:off x="3492500" y="17399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5" name="Oval 104">
            <a:extLst>
              <a:ext uri="{FF2B5EF4-FFF2-40B4-BE49-F238E27FC236}">
                <a16:creationId xmlns:a16="http://schemas.microsoft.com/office/drawing/2014/main" id="{7FB3BD35-41D8-4595-91A4-E20C33D8CAA5}"/>
              </a:ext>
            </a:extLst>
          </p:cNvPr>
          <p:cNvSpPr>
            <a:spLocks noChangeArrowheads="1"/>
          </p:cNvSpPr>
          <p:nvPr/>
        </p:nvSpPr>
        <p:spPr bwMode="auto">
          <a:xfrm>
            <a:off x="3644900" y="1892300"/>
            <a:ext cx="228600" cy="228600"/>
          </a:xfrm>
          <a:prstGeom prst="ellipse">
            <a:avLst/>
          </a:prstGeom>
          <a:solidFill>
            <a:srgbClr val="FFFF9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6" name="Oval 105">
            <a:extLst>
              <a:ext uri="{FF2B5EF4-FFF2-40B4-BE49-F238E27FC236}">
                <a16:creationId xmlns:a16="http://schemas.microsoft.com/office/drawing/2014/main" id="{E55FD696-44C9-2FA3-D5DB-C2259FCD058C}"/>
              </a:ext>
            </a:extLst>
          </p:cNvPr>
          <p:cNvSpPr>
            <a:spLocks noChangeArrowheads="1"/>
          </p:cNvSpPr>
          <p:nvPr/>
        </p:nvSpPr>
        <p:spPr bwMode="auto">
          <a:xfrm>
            <a:off x="76200" y="762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7" name="Oval 108">
            <a:extLst>
              <a:ext uri="{FF2B5EF4-FFF2-40B4-BE49-F238E27FC236}">
                <a16:creationId xmlns:a16="http://schemas.microsoft.com/office/drawing/2014/main" id="{E339AE5D-B43A-68DD-A19A-EB038A8390F6}"/>
              </a:ext>
            </a:extLst>
          </p:cNvPr>
          <p:cNvSpPr>
            <a:spLocks noChangeArrowheads="1"/>
          </p:cNvSpPr>
          <p:nvPr/>
        </p:nvSpPr>
        <p:spPr bwMode="auto">
          <a:xfrm>
            <a:off x="381000" y="1066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8" name="Oval 110">
            <a:extLst>
              <a:ext uri="{FF2B5EF4-FFF2-40B4-BE49-F238E27FC236}">
                <a16:creationId xmlns:a16="http://schemas.microsoft.com/office/drawing/2014/main" id="{04533275-2881-2744-8E66-B16CE87242AA}"/>
              </a:ext>
            </a:extLst>
          </p:cNvPr>
          <p:cNvSpPr>
            <a:spLocks noChangeArrowheads="1"/>
          </p:cNvSpPr>
          <p:nvPr/>
        </p:nvSpPr>
        <p:spPr bwMode="auto">
          <a:xfrm>
            <a:off x="685800" y="13716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69" name="Oval 111">
            <a:extLst>
              <a:ext uri="{FF2B5EF4-FFF2-40B4-BE49-F238E27FC236}">
                <a16:creationId xmlns:a16="http://schemas.microsoft.com/office/drawing/2014/main" id="{5433672E-C738-9E3E-A8BB-69EDB047D95D}"/>
              </a:ext>
            </a:extLst>
          </p:cNvPr>
          <p:cNvSpPr>
            <a:spLocks noChangeArrowheads="1"/>
          </p:cNvSpPr>
          <p:nvPr/>
        </p:nvSpPr>
        <p:spPr bwMode="auto">
          <a:xfrm>
            <a:off x="838200" y="1524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0" name="Oval 113">
            <a:extLst>
              <a:ext uri="{FF2B5EF4-FFF2-40B4-BE49-F238E27FC236}">
                <a16:creationId xmlns:a16="http://schemas.microsoft.com/office/drawing/2014/main" id="{B6B725B7-C7DF-73A0-5B1C-D3C64A4BA71D}"/>
              </a:ext>
            </a:extLst>
          </p:cNvPr>
          <p:cNvSpPr>
            <a:spLocks noChangeArrowheads="1"/>
          </p:cNvSpPr>
          <p:nvPr/>
        </p:nvSpPr>
        <p:spPr bwMode="auto">
          <a:xfrm>
            <a:off x="1143000" y="1828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1" name="Oval 114">
            <a:extLst>
              <a:ext uri="{FF2B5EF4-FFF2-40B4-BE49-F238E27FC236}">
                <a16:creationId xmlns:a16="http://schemas.microsoft.com/office/drawing/2014/main" id="{C7A8D0B8-19EC-D7BE-450F-CDB24B4BB756}"/>
              </a:ext>
            </a:extLst>
          </p:cNvPr>
          <p:cNvSpPr>
            <a:spLocks noChangeArrowheads="1"/>
          </p:cNvSpPr>
          <p:nvPr/>
        </p:nvSpPr>
        <p:spPr bwMode="auto">
          <a:xfrm>
            <a:off x="1295400" y="19812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2" name="Oval 115">
            <a:extLst>
              <a:ext uri="{FF2B5EF4-FFF2-40B4-BE49-F238E27FC236}">
                <a16:creationId xmlns:a16="http://schemas.microsoft.com/office/drawing/2014/main" id="{CDB5846A-5EF5-8F9E-ECF5-A9C9AC18805B}"/>
              </a:ext>
            </a:extLst>
          </p:cNvPr>
          <p:cNvSpPr>
            <a:spLocks noChangeArrowheads="1"/>
          </p:cNvSpPr>
          <p:nvPr/>
        </p:nvSpPr>
        <p:spPr bwMode="auto">
          <a:xfrm>
            <a:off x="1447800" y="21336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3" name="Oval 116">
            <a:extLst>
              <a:ext uri="{FF2B5EF4-FFF2-40B4-BE49-F238E27FC236}">
                <a16:creationId xmlns:a16="http://schemas.microsoft.com/office/drawing/2014/main" id="{2A679920-ED88-475C-E5B5-5266465821AE}"/>
              </a:ext>
            </a:extLst>
          </p:cNvPr>
          <p:cNvSpPr>
            <a:spLocks noChangeArrowheads="1"/>
          </p:cNvSpPr>
          <p:nvPr/>
        </p:nvSpPr>
        <p:spPr bwMode="auto">
          <a:xfrm>
            <a:off x="1600200" y="22860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74" name="Oval 118">
            <a:extLst>
              <a:ext uri="{FF2B5EF4-FFF2-40B4-BE49-F238E27FC236}">
                <a16:creationId xmlns:a16="http://schemas.microsoft.com/office/drawing/2014/main" id="{BECC6F52-218F-7C03-799D-87D52D4CB9D4}"/>
              </a:ext>
            </a:extLst>
          </p:cNvPr>
          <p:cNvSpPr>
            <a:spLocks noChangeArrowheads="1"/>
          </p:cNvSpPr>
          <p:nvPr/>
        </p:nvSpPr>
        <p:spPr bwMode="auto">
          <a:xfrm>
            <a:off x="1905000" y="2590800"/>
            <a:ext cx="228600" cy="228600"/>
          </a:xfrm>
          <a:prstGeom prst="ellipse">
            <a:avLst/>
          </a:prstGeom>
          <a:solidFill>
            <a:srgbClr val="FF00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6" name="Parallelogram 5">
            <a:extLst>
              <a:ext uri="{FF2B5EF4-FFF2-40B4-BE49-F238E27FC236}">
                <a16:creationId xmlns:a16="http://schemas.microsoft.com/office/drawing/2014/main" id="{2B8F5FC6-5600-43E3-B38B-075421A80DD0}"/>
              </a:ext>
            </a:extLst>
          </p:cNvPr>
          <p:cNvSpPr/>
          <p:nvPr/>
        </p:nvSpPr>
        <p:spPr bwMode="auto">
          <a:xfrm>
            <a:off x="5461000" y="-1270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a:p>
        </p:txBody>
      </p:sp>
      <p:sp>
        <p:nvSpPr>
          <p:cNvPr id="121" name="Parallelogram 120">
            <a:extLst>
              <a:ext uri="{FF2B5EF4-FFF2-40B4-BE49-F238E27FC236}">
                <a16:creationId xmlns:a16="http://schemas.microsoft.com/office/drawing/2014/main" id="{20E09320-3A0E-433E-AD59-7476AD086941}"/>
              </a:ext>
            </a:extLst>
          </p:cNvPr>
          <p:cNvSpPr/>
          <p:nvPr/>
        </p:nvSpPr>
        <p:spPr bwMode="auto">
          <a:xfrm>
            <a:off x="2806700" y="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a:outerShdw blurRad="50800" dist="38100" dir="10800000" algn="r" rotWithShape="0">
              <a:prstClr val="black">
                <a:alpha val="40000"/>
              </a:prstClr>
            </a:outerShdw>
          </a:effectLst>
        </p:spPr>
        <p:txBody>
          <a:bodyPr/>
          <a:lstStyle/>
          <a:p>
            <a:pPr algn="ctr">
              <a:defRPr/>
            </a:pPr>
            <a:endParaRPr lang="en-US"/>
          </a:p>
        </p:txBody>
      </p:sp>
      <p:sp>
        <p:nvSpPr>
          <p:cNvPr id="122" name="Parallelogram 121">
            <a:extLst>
              <a:ext uri="{FF2B5EF4-FFF2-40B4-BE49-F238E27FC236}">
                <a16:creationId xmlns:a16="http://schemas.microsoft.com/office/drawing/2014/main" id="{B4E31AC8-947D-4056-9F4B-DFA009F9C001}"/>
              </a:ext>
            </a:extLst>
          </p:cNvPr>
          <p:cNvSpPr/>
          <p:nvPr/>
        </p:nvSpPr>
        <p:spPr bwMode="auto">
          <a:xfrm>
            <a:off x="4114800" y="-12700"/>
            <a:ext cx="3670300" cy="6870700"/>
          </a:xfrm>
          <a:prstGeom prst="parallelogram">
            <a:avLst>
              <a:gd name="adj" fmla="val 31574"/>
            </a:avLst>
          </a:prstGeom>
          <a:solidFill>
            <a:schemeClr val="tx1">
              <a:lumMod val="85000"/>
              <a:lumOff val="15000"/>
              <a:alpha val="62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3" name="TextBox 2">
            <a:extLst>
              <a:ext uri="{FF2B5EF4-FFF2-40B4-BE49-F238E27FC236}">
                <a16:creationId xmlns:a16="http://schemas.microsoft.com/office/drawing/2014/main" id="{78688B80-E7A8-4469-B83E-D58B157A7481}"/>
              </a:ext>
            </a:extLst>
          </p:cNvPr>
          <p:cNvSpPr txBox="1"/>
          <p:nvPr/>
        </p:nvSpPr>
        <p:spPr>
          <a:xfrm>
            <a:off x="3344863" y="3810000"/>
            <a:ext cx="5270500" cy="1200150"/>
          </a:xfrm>
          <a:prstGeom prst="rect">
            <a:avLst/>
          </a:prstGeom>
          <a:noFill/>
          <a:effectLst>
            <a:outerShdw blurRad="63500" sx="102000" sy="102000" algn="ctr" rotWithShape="0">
              <a:prstClr val="black">
                <a:alpha val="40000"/>
              </a:prstClr>
            </a:outerShdw>
          </a:effectLst>
        </p:spPr>
        <p:txBody>
          <a:bodyPr>
            <a:spAutoFit/>
          </a:bodyPr>
          <a:lstStyle/>
          <a:p>
            <a:pPr algn="ctr">
              <a:defRPr/>
            </a:pPr>
            <a:r>
              <a:rPr lang="en-US" sz="7200" dirty="0">
                <a:solidFill>
                  <a:srgbClr val="FFC000"/>
                </a:solidFill>
                <a:latin typeface="Segoe UI Light" pitchFamily="34" charset="0"/>
              </a:rPr>
              <a:t>Game Show</a:t>
            </a:r>
          </a:p>
        </p:txBody>
      </p:sp>
      <p:sp>
        <p:nvSpPr>
          <p:cNvPr id="74755" name="Rectangle 3">
            <a:extLst>
              <a:ext uri="{FF2B5EF4-FFF2-40B4-BE49-F238E27FC236}">
                <a16:creationId xmlns:a16="http://schemas.microsoft.com/office/drawing/2014/main" id="{B7B2F451-327F-49B5-A038-6D3EFACA64E4}"/>
              </a:ext>
            </a:extLst>
          </p:cNvPr>
          <p:cNvSpPr>
            <a:spLocks noGrp="1" noChangeArrowheads="1"/>
          </p:cNvSpPr>
          <p:nvPr>
            <p:ph type="subTitle" idx="1"/>
          </p:nvPr>
        </p:nvSpPr>
        <p:spPr>
          <a:xfrm>
            <a:off x="-12700" y="6324600"/>
            <a:ext cx="9144000" cy="304800"/>
          </a:xfrm>
        </p:spPr>
        <p:txBody>
          <a:bodyPr/>
          <a:lstStyle/>
          <a:p>
            <a:pPr>
              <a:defRPr/>
            </a:pPr>
            <a:r>
              <a:rPr lang="en-US" altLang="en-US" sz="1600" dirty="0">
                <a:solidFill>
                  <a:schemeClr val="accent3"/>
                </a:solidFill>
                <a:latin typeface="Segoe UI Light" pitchFamily="34" charset="0"/>
              </a:rPr>
              <a:t>This activity was adapted from Youth @ Work: Talking Safety</a:t>
            </a:r>
          </a:p>
        </p:txBody>
      </p:sp>
      <p:sp>
        <p:nvSpPr>
          <p:cNvPr id="47180" name="Oval 130">
            <a:extLst>
              <a:ext uri="{FF2B5EF4-FFF2-40B4-BE49-F238E27FC236}">
                <a16:creationId xmlns:a16="http://schemas.microsoft.com/office/drawing/2014/main" id="{0F5C5F6A-3159-C7FB-9EF4-1FEBF9B1974E}"/>
              </a:ext>
            </a:extLst>
          </p:cNvPr>
          <p:cNvSpPr>
            <a:spLocks noChangeArrowheads="1"/>
          </p:cNvSpPr>
          <p:nvPr/>
        </p:nvSpPr>
        <p:spPr bwMode="auto">
          <a:xfrm>
            <a:off x="3111500" y="2197100"/>
            <a:ext cx="228600" cy="2286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132" name="Oval 131">
            <a:extLst>
              <a:ext uri="{FF2B5EF4-FFF2-40B4-BE49-F238E27FC236}">
                <a16:creationId xmlns:a16="http://schemas.microsoft.com/office/drawing/2014/main" id="{0CB04D76-A3AC-46B7-AEF2-75DE5DB09CB1}"/>
              </a:ext>
            </a:extLst>
          </p:cNvPr>
          <p:cNvSpPr/>
          <p:nvPr/>
        </p:nvSpPr>
        <p:spPr bwMode="auto">
          <a:xfrm>
            <a:off x="2705100" y="22098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133" name="Oval 132">
            <a:extLst>
              <a:ext uri="{FF2B5EF4-FFF2-40B4-BE49-F238E27FC236}">
                <a16:creationId xmlns:a16="http://schemas.microsoft.com/office/drawing/2014/main" id="{5669C728-71AB-4648-A5CC-9FE6556242AD}"/>
              </a:ext>
            </a:extLst>
          </p:cNvPr>
          <p:cNvSpPr/>
          <p:nvPr/>
        </p:nvSpPr>
        <p:spPr bwMode="auto">
          <a:xfrm>
            <a:off x="2857500" y="23622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134" name="Oval 133">
            <a:extLst>
              <a:ext uri="{FF2B5EF4-FFF2-40B4-BE49-F238E27FC236}">
                <a16:creationId xmlns:a16="http://schemas.microsoft.com/office/drawing/2014/main" id="{9F895EA0-59BB-4648-848E-50F2371BB383}"/>
              </a:ext>
            </a:extLst>
          </p:cNvPr>
          <p:cNvSpPr/>
          <p:nvPr/>
        </p:nvSpPr>
        <p:spPr bwMode="auto">
          <a:xfrm>
            <a:off x="3009900" y="2514600"/>
            <a:ext cx="228600" cy="2286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a:lstStyle/>
          <a:p>
            <a:pPr algn="ctr">
              <a:defRPr/>
            </a:pPr>
            <a:endParaRPr lang="en-US"/>
          </a:p>
        </p:txBody>
      </p:sp>
      <p:sp>
        <p:nvSpPr>
          <p:cNvPr id="47184" name="Oval 134">
            <a:extLst>
              <a:ext uri="{FF2B5EF4-FFF2-40B4-BE49-F238E27FC236}">
                <a16:creationId xmlns:a16="http://schemas.microsoft.com/office/drawing/2014/main" id="{2B12F99E-873F-B6EF-A612-BB905071EC3A}"/>
              </a:ext>
            </a:extLst>
          </p:cNvPr>
          <p:cNvSpPr>
            <a:spLocks noChangeArrowheads="1"/>
          </p:cNvSpPr>
          <p:nvPr/>
        </p:nvSpPr>
        <p:spPr bwMode="auto">
          <a:xfrm>
            <a:off x="2133600" y="20574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85" name="Oval 135">
            <a:extLst>
              <a:ext uri="{FF2B5EF4-FFF2-40B4-BE49-F238E27FC236}">
                <a16:creationId xmlns:a16="http://schemas.microsoft.com/office/drawing/2014/main" id="{D4AB831D-F198-494C-428C-A9FF33AAC49E}"/>
              </a:ext>
            </a:extLst>
          </p:cNvPr>
          <p:cNvSpPr>
            <a:spLocks noChangeArrowheads="1"/>
          </p:cNvSpPr>
          <p:nvPr/>
        </p:nvSpPr>
        <p:spPr bwMode="auto">
          <a:xfrm>
            <a:off x="2286000" y="22098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47186" name="Oval 136">
            <a:extLst>
              <a:ext uri="{FF2B5EF4-FFF2-40B4-BE49-F238E27FC236}">
                <a16:creationId xmlns:a16="http://schemas.microsoft.com/office/drawing/2014/main" id="{6020724A-181B-7994-ADDC-B46EA0E4E064}"/>
              </a:ext>
            </a:extLst>
          </p:cNvPr>
          <p:cNvSpPr>
            <a:spLocks noChangeArrowheads="1"/>
          </p:cNvSpPr>
          <p:nvPr/>
        </p:nvSpPr>
        <p:spPr bwMode="auto">
          <a:xfrm>
            <a:off x="2438400" y="2362200"/>
            <a:ext cx="228600" cy="228600"/>
          </a:xfrm>
          <a:prstGeom prst="ellipse">
            <a:avLst/>
          </a:pr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sp>
        <p:nvSpPr>
          <p:cNvPr id="2" name="TextBox 1">
            <a:extLst>
              <a:ext uri="{FF2B5EF4-FFF2-40B4-BE49-F238E27FC236}">
                <a16:creationId xmlns:a16="http://schemas.microsoft.com/office/drawing/2014/main" id="{0F50009A-FAB4-4ABB-9716-CD4C1277AC9E}"/>
              </a:ext>
            </a:extLst>
          </p:cNvPr>
          <p:cNvSpPr txBox="1"/>
          <p:nvPr/>
        </p:nvSpPr>
        <p:spPr>
          <a:xfrm>
            <a:off x="-63500" y="2927350"/>
            <a:ext cx="9207500" cy="1016000"/>
          </a:xfrm>
          <a:prstGeom prst="rect">
            <a:avLst/>
          </a:prstGeom>
          <a:noFill/>
        </p:spPr>
        <p:txBody>
          <a:bodyPr>
            <a:spAutoFit/>
          </a:bodyPr>
          <a:lstStyle/>
          <a:p>
            <a:pPr algn="ctr">
              <a:defRPr/>
            </a:pPr>
            <a:r>
              <a:rPr lang="en-US" sz="6000" dirty="0">
                <a:solidFill>
                  <a:schemeClr val="accent5">
                    <a:lumMod val="20000"/>
                    <a:lumOff val="80000"/>
                  </a:schemeClr>
                </a:solidFill>
                <a:latin typeface="Segoe UI Light" pitchFamily="34" charset="0"/>
              </a:rPr>
              <a:t>Are You A Working Teen?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2000"/>
                                  </p:stCondLst>
                                  <p:childTnLst>
                                    <p:set>
                                      <p:cBhvr>
                                        <p:cTn id="6" dur="1" fill="hold">
                                          <p:stCondLst>
                                            <p:cond delay="0"/>
                                          </p:stCondLst>
                                        </p:cTn>
                                        <p:tgtEl>
                                          <p:spTgt spid="74755"/>
                                        </p:tgtEl>
                                        <p:attrNameLst>
                                          <p:attrName>style.visibility</p:attrName>
                                        </p:attrNameLst>
                                      </p:cBhvr>
                                      <p:to>
                                        <p:strVal val="visible"/>
                                      </p:to>
                                    </p:set>
                                    <p:anim calcmode="lin" valueType="num">
                                      <p:cBhvr>
                                        <p:cTn id="7" dur="500" fill="hold"/>
                                        <p:tgtEl>
                                          <p:spTgt spid="74755"/>
                                        </p:tgtEl>
                                        <p:attrNameLst>
                                          <p:attrName>ppt_w</p:attrName>
                                        </p:attrNameLst>
                                      </p:cBhvr>
                                      <p:tavLst>
                                        <p:tav tm="0">
                                          <p:val>
                                            <p:fltVal val="0"/>
                                          </p:val>
                                        </p:tav>
                                        <p:tav tm="100000">
                                          <p:val>
                                            <p:strVal val="#ppt_w"/>
                                          </p:val>
                                        </p:tav>
                                      </p:tavLst>
                                    </p:anim>
                                    <p:anim calcmode="lin" valueType="num">
                                      <p:cBhvr>
                                        <p:cTn id="8" dur="500" fill="hold"/>
                                        <p:tgtEl>
                                          <p:spTgt spid="74755"/>
                                        </p:tgtEl>
                                        <p:attrNameLst>
                                          <p:attrName>ppt_h</p:attrName>
                                        </p:attrNameLst>
                                      </p:cBhvr>
                                      <p:tavLst>
                                        <p:tav tm="0">
                                          <p:val>
                                            <p:fltVal val="0"/>
                                          </p:val>
                                        </p:tav>
                                        <p:tav tm="100000">
                                          <p:val>
                                            <p:strVal val="#ppt_h"/>
                                          </p:val>
                                        </p:tav>
                                      </p:tavLst>
                                    </p:anim>
                                    <p:anim calcmode="lin" valueType="num">
                                      <p:cBhvr>
                                        <p:cTn id="9" dur="500" fill="hold"/>
                                        <p:tgtEl>
                                          <p:spTgt spid="74755"/>
                                        </p:tgtEl>
                                        <p:attrNameLst>
                                          <p:attrName>ppt_x</p:attrName>
                                        </p:attrNameLst>
                                      </p:cBhvr>
                                      <p:tavLst>
                                        <p:tav tm="0">
                                          <p:val>
                                            <p:fltVal val="0.5"/>
                                          </p:val>
                                        </p:tav>
                                        <p:tav tm="100000">
                                          <p:val>
                                            <p:strVal val="#ppt_x"/>
                                          </p:val>
                                        </p:tav>
                                      </p:tavLst>
                                    </p:anim>
                                    <p:anim calcmode="lin" valueType="num">
                                      <p:cBhvr>
                                        <p:cTn id="10" dur="500" fill="hold"/>
                                        <p:tgtEl>
                                          <p:spTgt spid="747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7554394-5925-4A59-9714-FC8919236A08}"/>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77827" name="Rectangle 3">
            <a:extLst>
              <a:ext uri="{FF2B5EF4-FFF2-40B4-BE49-F238E27FC236}">
                <a16:creationId xmlns:a16="http://schemas.microsoft.com/office/drawing/2014/main" id="{AE1EFC0D-3800-4B5D-1406-F30078840238}"/>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rgbClr val="1F396A"/>
                </a:solidFill>
                <a:latin typeface="Tw Cen MT" panose="020B0602020104020603" pitchFamily="34" charset="77"/>
                <a:cs typeface="Arial" panose="020B0604020202020204" pitchFamily="34" charset="0"/>
              </a:rPr>
              <a:t>$25,000 Safety Pyramid Game</a:t>
            </a:r>
          </a:p>
        </p:txBody>
      </p:sp>
      <p:sp>
        <p:nvSpPr>
          <p:cNvPr id="77828" name="Rectangle 4">
            <a:extLst>
              <a:ext uri="{FF2B5EF4-FFF2-40B4-BE49-F238E27FC236}">
                <a16:creationId xmlns:a16="http://schemas.microsoft.com/office/drawing/2014/main" id="{F4F45787-A7B5-FF0A-C9F6-DBE57554919E}"/>
              </a:ext>
            </a:extLst>
          </p:cNvPr>
          <p:cNvSpPr>
            <a:spLocks noGrp="1"/>
          </p:cNvSpPr>
          <p:nvPr>
            <p:ph type="title"/>
          </p:nvPr>
        </p:nvSpPr>
        <p:spPr>
          <a:xfrm>
            <a:off x="457200" y="274638"/>
            <a:ext cx="8229600" cy="782637"/>
          </a:xfrm>
        </p:spPr>
        <p:txBody>
          <a:bodyPr/>
          <a:lstStyle/>
          <a:p>
            <a:pPr eaLnBrk="1" hangingPunct="1"/>
            <a:r>
              <a:rPr lang="en-US" altLang="en-US" sz="3200">
                <a:solidFill>
                  <a:srgbClr val="F0502D"/>
                </a:solidFill>
              </a:rPr>
              <a:t>Eliminating or Reducing Hazards</a:t>
            </a:r>
            <a:endParaRPr lang="en-US" altLang="en-US" sz="3200">
              <a:solidFill>
                <a:schemeClr val="hlink"/>
              </a:solidFill>
            </a:endParaRPr>
          </a:p>
        </p:txBody>
      </p:sp>
      <p:sp>
        <p:nvSpPr>
          <p:cNvPr id="77829" name="Text Box 5">
            <a:extLst>
              <a:ext uri="{FF2B5EF4-FFF2-40B4-BE49-F238E27FC236}">
                <a16:creationId xmlns:a16="http://schemas.microsoft.com/office/drawing/2014/main" id="{7D679FF5-0F53-774A-5138-3BFEAB34857C}"/>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a:solidFill>
                <a:srgbClr val="000000"/>
              </a:solidFill>
              <a:latin typeface="Arial" panose="020B0604020202020204" pitchFamily="34" charset="0"/>
              <a:cs typeface="Arial" panose="020B0604020202020204" pitchFamily="34" charset="0"/>
            </a:endParaRPr>
          </a:p>
        </p:txBody>
      </p:sp>
      <p:sp>
        <p:nvSpPr>
          <p:cNvPr id="77830" name="Text Box 8">
            <a:extLst>
              <a:ext uri="{FF2B5EF4-FFF2-40B4-BE49-F238E27FC236}">
                <a16:creationId xmlns:a16="http://schemas.microsoft.com/office/drawing/2014/main" id="{D23C5448-1F41-5553-8444-7BA6FE15FAAB}"/>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defRPr sz="2400">
                <a:solidFill>
                  <a:schemeClr val="tx1"/>
                </a:solidFill>
                <a:latin typeface="Times New Roman" panose="02020603050405020304" pitchFamily="18" charset="0"/>
              </a:defRPr>
            </a:lvl1pPr>
            <a:lvl2pPr marL="742950" indent="-285750" defTabSz="736600">
              <a:defRPr sz="2400">
                <a:solidFill>
                  <a:schemeClr val="tx1"/>
                </a:solidFill>
                <a:latin typeface="Times New Roman" panose="02020603050405020304" pitchFamily="18" charset="0"/>
              </a:defRPr>
            </a:lvl2pPr>
            <a:lvl3pPr marL="1143000" indent="-228600" defTabSz="736600">
              <a:defRPr sz="2400">
                <a:solidFill>
                  <a:schemeClr val="tx1"/>
                </a:solidFill>
                <a:latin typeface="Times New Roman" panose="02020603050405020304" pitchFamily="18" charset="0"/>
              </a:defRPr>
            </a:lvl3pPr>
            <a:lvl4pPr marL="1600200" indent="-228600" defTabSz="736600">
              <a:defRPr sz="2400">
                <a:solidFill>
                  <a:schemeClr val="tx1"/>
                </a:solidFill>
                <a:latin typeface="Times New Roman" panose="02020603050405020304" pitchFamily="18" charset="0"/>
              </a:defRPr>
            </a:lvl4pPr>
            <a:lvl5pPr marL="2057400" indent="-228600" defTabSz="736600">
              <a:defRPr sz="2400">
                <a:solidFill>
                  <a:schemeClr val="tx1"/>
                </a:solidFill>
                <a:latin typeface="Times New Roman" panose="02020603050405020304" pitchFamily="18" charset="0"/>
              </a:defRPr>
            </a:lvl5pPr>
            <a:lvl6pPr marL="2514600" indent="-228600" defTabSz="736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36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36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36600" eaLnBrk="0" fontAlgn="base" hangingPunct="0">
              <a:spcBef>
                <a:spcPct val="0"/>
              </a:spcBef>
              <a:spcAft>
                <a:spcPct val="0"/>
              </a:spcAft>
              <a:defRPr sz="2400">
                <a:solidFill>
                  <a:schemeClr val="tx1"/>
                </a:solidFill>
                <a:latin typeface="Times New Roman" panose="02020603050405020304" pitchFamily="18" charset="0"/>
              </a:defRPr>
            </a:lvl9pPr>
          </a:lstStyle>
          <a:p>
            <a:pPr>
              <a:spcAft>
                <a:spcPts val="1800"/>
              </a:spcAft>
            </a:pPr>
            <a:r>
              <a:rPr lang="en-US" altLang="en-US" sz="1600" b="1">
                <a:solidFill>
                  <a:srgbClr val="F0502D"/>
                </a:solidFill>
                <a:latin typeface="Myriad Pro" pitchFamily="34" charset="0"/>
                <a:cs typeface="Arial" panose="020B0604020202020204" pitchFamily="34" charset="0"/>
              </a:rPr>
              <a:t>Job:	</a:t>
            </a:r>
            <a:r>
              <a:rPr lang="en-US" altLang="en-US" sz="1600">
                <a:solidFill>
                  <a:srgbClr val="1F396A"/>
                </a:solidFill>
                <a:latin typeface="Myriad Pro" pitchFamily="34" charset="0"/>
                <a:cs typeface="Arial" panose="020B0604020202020204" pitchFamily="34" charset="0"/>
              </a:rPr>
              <a:t>Fast food worker</a:t>
            </a:r>
            <a:endParaRPr lang="en-US" altLang="en-US" sz="1600">
              <a:solidFill>
                <a:srgbClr val="000000"/>
              </a:solidFill>
              <a:latin typeface="Myriad Pro" pitchFamily="34" charset="0"/>
              <a:cs typeface="Arial" panose="020B0604020202020204" pitchFamily="34" charset="0"/>
            </a:endParaRPr>
          </a:p>
          <a:p>
            <a:pPr>
              <a:spcAft>
                <a:spcPts val="1800"/>
              </a:spcAft>
            </a:pPr>
            <a:r>
              <a:rPr lang="en-US" altLang="en-US" sz="1600" b="1">
                <a:solidFill>
                  <a:srgbClr val="F0502D"/>
                </a:solidFill>
                <a:latin typeface="Myriad Pro" pitchFamily="34" charset="0"/>
                <a:cs typeface="Arial" panose="020B0604020202020204" pitchFamily="34" charset="0"/>
              </a:rPr>
              <a:t>Hazard:	</a:t>
            </a:r>
            <a:r>
              <a:rPr lang="en-US" altLang="en-US" sz="1600">
                <a:solidFill>
                  <a:srgbClr val="1F396A"/>
                </a:solidFill>
                <a:latin typeface="Myriad Pro" pitchFamily="34" charset="0"/>
                <a:cs typeface="Arial" panose="020B0604020202020204" pitchFamily="34" charset="0"/>
              </a:rPr>
              <a:t>Hot grill</a:t>
            </a:r>
          </a:p>
          <a:p>
            <a:pPr>
              <a:spcAft>
                <a:spcPts val="1800"/>
              </a:spcAft>
            </a:pPr>
            <a:r>
              <a:rPr lang="en-US" altLang="en-US" sz="1600" b="1">
                <a:solidFill>
                  <a:srgbClr val="F0502D"/>
                </a:solidFill>
                <a:latin typeface="Myriad Pro" pitchFamily="34" charset="0"/>
                <a:cs typeface="Arial" panose="020B0604020202020204" pitchFamily="34" charset="0"/>
              </a:rPr>
              <a:t>Injury:	</a:t>
            </a:r>
            <a:r>
              <a:rPr lang="en-US" altLang="en-US" sz="1600">
                <a:solidFill>
                  <a:srgbClr val="1F396A"/>
                </a:solidFill>
                <a:latin typeface="Myriad Pro" pitchFamily="34" charset="0"/>
                <a:cs typeface="Arial" panose="020B0604020202020204" pitchFamily="34" charset="0"/>
              </a:rPr>
              <a:t>Burned hand</a:t>
            </a:r>
          </a:p>
        </p:txBody>
      </p:sp>
      <p:sp>
        <p:nvSpPr>
          <p:cNvPr id="15" name="Freeform 14">
            <a:extLst>
              <a:ext uri="{FF2B5EF4-FFF2-40B4-BE49-F238E27FC236}">
                <a16:creationId xmlns:a16="http://schemas.microsoft.com/office/drawing/2014/main" id="{6FC57151-816A-4EF1-9B7A-FFF6BE4A368D}"/>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77832" name="TextBox 1">
            <a:extLst>
              <a:ext uri="{FF2B5EF4-FFF2-40B4-BE49-F238E27FC236}">
                <a16:creationId xmlns:a16="http://schemas.microsoft.com/office/drawing/2014/main" id="{EEFF927A-A4DE-5979-A616-97CBF2078921}"/>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a:solidFill>
                  <a:srgbClr val="FFFFFF"/>
                </a:solidFill>
                <a:latin typeface="Felt Tip Roman"/>
                <a:cs typeface="Arial" panose="020B0604020202020204" pitchFamily="34" charset="0"/>
              </a:rPr>
              <a:t>Will’s Story</a:t>
            </a:r>
          </a:p>
        </p:txBody>
      </p:sp>
      <p:pic>
        <p:nvPicPr>
          <p:cNvPr id="77833" name="Picture 7">
            <a:extLst>
              <a:ext uri="{FF2B5EF4-FFF2-40B4-BE49-F238E27FC236}">
                <a16:creationId xmlns:a16="http://schemas.microsoft.com/office/drawing/2014/main" id="{640A6386-517D-17B7-0198-D3FCD3906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4" name="Slide Number Placeholder 1">
            <a:extLst>
              <a:ext uri="{FF2B5EF4-FFF2-40B4-BE49-F238E27FC236}">
                <a16:creationId xmlns:a16="http://schemas.microsoft.com/office/drawing/2014/main" id="{EDC66803-73BB-F54F-3DB0-11EBAEDE4A6E}"/>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fld id="{DD9E74A5-FBDA-B042-86CE-4CD3DA21FEE9}" type="slidenum">
              <a:rPr lang="en-US" altLang="en-US">
                <a:solidFill>
                  <a:srgbClr val="000000"/>
                </a:solidFill>
                <a:latin typeface="Tw Cen MT" panose="020B0602020104020603" pitchFamily="34" charset="77"/>
              </a:rPr>
              <a:pPr>
                <a:lnSpc>
                  <a:spcPct val="90000"/>
                </a:lnSpc>
              </a:pPr>
              <a:t>30</a:t>
            </a:fld>
            <a:endParaRPr lang="en-US" altLang="en-US">
              <a:solidFill>
                <a:srgbClr val="000000"/>
              </a:solidFill>
              <a:latin typeface="Tw Cen MT" panose="020B0602020104020603" pitchFamily="34" charset="77"/>
            </a:endParaRPr>
          </a:p>
        </p:txBody>
      </p:sp>
      <p:pic>
        <p:nvPicPr>
          <p:cNvPr id="77835" name="Picture 16">
            <a:extLst>
              <a:ext uri="{FF2B5EF4-FFF2-40B4-BE49-F238E27FC236}">
                <a16:creationId xmlns:a16="http://schemas.microsoft.com/office/drawing/2014/main" id="{91F6BC2D-9D32-E5E8-C163-2506A4EFD4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B3BE554-3522-46C9-9C23-9FDDF9FC88A2}"/>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8851" name="Rectangle 3">
            <a:extLst>
              <a:ext uri="{FF2B5EF4-FFF2-40B4-BE49-F238E27FC236}">
                <a16:creationId xmlns:a16="http://schemas.microsoft.com/office/drawing/2014/main" id="{CF74F4D9-EFB6-076D-59A6-F6B82DA41E6E}"/>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0C171984-D26B-488C-B34B-7827B26B9157}"/>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78853" name="Text Box 5">
            <a:extLst>
              <a:ext uri="{FF2B5EF4-FFF2-40B4-BE49-F238E27FC236}">
                <a16:creationId xmlns:a16="http://schemas.microsoft.com/office/drawing/2014/main" id="{AB7C6ED9-64A5-E835-9EC8-AFF681695650}"/>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78854" name="Text Box 8">
            <a:extLst>
              <a:ext uri="{FF2B5EF4-FFF2-40B4-BE49-F238E27FC236}">
                <a16:creationId xmlns:a16="http://schemas.microsoft.com/office/drawing/2014/main" id="{D749C848-B26A-1342-B15E-237118881A3B}"/>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Grocery store clerk</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Lifting heavy boxes</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Back strain</a:t>
            </a:r>
          </a:p>
        </p:txBody>
      </p:sp>
      <p:sp>
        <p:nvSpPr>
          <p:cNvPr id="15" name="Freeform 14">
            <a:extLst>
              <a:ext uri="{FF2B5EF4-FFF2-40B4-BE49-F238E27FC236}">
                <a16:creationId xmlns:a16="http://schemas.microsoft.com/office/drawing/2014/main" id="{6C30F38F-9ABD-4F30-88FA-9EBBDED41DF0}"/>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8856" name="TextBox 1">
            <a:extLst>
              <a:ext uri="{FF2B5EF4-FFF2-40B4-BE49-F238E27FC236}">
                <a16:creationId xmlns:a16="http://schemas.microsoft.com/office/drawing/2014/main" id="{8A63FE5A-F90F-A1A2-C29E-6D5B1448921E}"/>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Andre’s Story</a:t>
            </a:r>
          </a:p>
        </p:txBody>
      </p:sp>
      <p:pic>
        <p:nvPicPr>
          <p:cNvPr id="78857" name="Picture 7">
            <a:extLst>
              <a:ext uri="{FF2B5EF4-FFF2-40B4-BE49-F238E27FC236}">
                <a16:creationId xmlns:a16="http://schemas.microsoft.com/office/drawing/2014/main" id="{C8898B35-6A31-E267-DCD0-B888D2FDA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Slide Number Placeholder 1">
            <a:extLst>
              <a:ext uri="{FF2B5EF4-FFF2-40B4-BE49-F238E27FC236}">
                <a16:creationId xmlns:a16="http://schemas.microsoft.com/office/drawing/2014/main" id="{09E5948D-AD1F-98F0-5D4A-5DC1D54EA559}"/>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62A7FEA3-D28D-DF49-8195-959CB69C5B79}" type="slidenum">
              <a:rPr lang="en-US" altLang="en-US" sz="2400">
                <a:solidFill>
                  <a:srgbClr val="000000"/>
                </a:solidFill>
                <a:latin typeface="Myriad Pro" pitchFamily="34" charset="0"/>
              </a:rPr>
              <a:pPr eaLnBrk="1" hangingPunct="1">
                <a:spcBef>
                  <a:spcPct val="0"/>
                </a:spcBef>
                <a:buFontTx/>
                <a:buNone/>
              </a:pPr>
              <a:t>31</a:t>
            </a:fld>
            <a:endParaRPr lang="en-US" altLang="en-US" sz="2400">
              <a:solidFill>
                <a:srgbClr val="000000"/>
              </a:solidFill>
              <a:latin typeface="Myriad Pro" pitchFamily="34" charset="0"/>
            </a:endParaRPr>
          </a:p>
        </p:txBody>
      </p:sp>
      <p:pic>
        <p:nvPicPr>
          <p:cNvPr id="78859" name="Picture 16">
            <a:extLst>
              <a:ext uri="{FF2B5EF4-FFF2-40B4-BE49-F238E27FC236}">
                <a16:creationId xmlns:a16="http://schemas.microsoft.com/office/drawing/2014/main" id="{AEE902E7-9806-3B42-1596-AC402785C4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DCDEC3D-2105-4326-BC89-54829C14B777}"/>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9875" name="Rectangle 3">
            <a:extLst>
              <a:ext uri="{FF2B5EF4-FFF2-40B4-BE49-F238E27FC236}">
                <a16:creationId xmlns:a16="http://schemas.microsoft.com/office/drawing/2014/main" id="{49A032ED-1B32-D062-81AD-BE88397EC6E9}"/>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22D90D87-085A-44F0-B645-D0F84130D179}"/>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79877" name="Text Box 5">
            <a:extLst>
              <a:ext uri="{FF2B5EF4-FFF2-40B4-BE49-F238E27FC236}">
                <a16:creationId xmlns:a16="http://schemas.microsoft.com/office/drawing/2014/main" id="{A94A99E4-4D3E-3955-9C82-E7983416364A}"/>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79878" name="Text Box 8">
            <a:extLst>
              <a:ext uri="{FF2B5EF4-FFF2-40B4-BE49-F238E27FC236}">
                <a16:creationId xmlns:a16="http://schemas.microsoft.com/office/drawing/2014/main" id="{F6C9EAED-1B15-0770-2444-87ECD17CC18C}"/>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Grocery store deli clerk</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Meat slicer</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Cut finger</a:t>
            </a:r>
          </a:p>
        </p:txBody>
      </p:sp>
      <p:sp>
        <p:nvSpPr>
          <p:cNvPr id="15" name="Freeform 14">
            <a:extLst>
              <a:ext uri="{FF2B5EF4-FFF2-40B4-BE49-F238E27FC236}">
                <a16:creationId xmlns:a16="http://schemas.microsoft.com/office/drawing/2014/main" id="{5DF5D660-8270-48D2-B03D-4B202D064B51}"/>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9880" name="TextBox 1">
            <a:extLst>
              <a:ext uri="{FF2B5EF4-FFF2-40B4-BE49-F238E27FC236}">
                <a16:creationId xmlns:a16="http://schemas.microsoft.com/office/drawing/2014/main" id="{C1D50167-BFAF-3234-E018-E7681EC90371}"/>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Molly’s Story</a:t>
            </a:r>
          </a:p>
        </p:txBody>
      </p:sp>
      <p:pic>
        <p:nvPicPr>
          <p:cNvPr id="79881" name="Picture 7">
            <a:extLst>
              <a:ext uri="{FF2B5EF4-FFF2-40B4-BE49-F238E27FC236}">
                <a16:creationId xmlns:a16="http://schemas.microsoft.com/office/drawing/2014/main" id="{990AFB1F-6080-2A40-A9C9-D15F9ABBC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Slide Number Placeholder 1">
            <a:extLst>
              <a:ext uri="{FF2B5EF4-FFF2-40B4-BE49-F238E27FC236}">
                <a16:creationId xmlns:a16="http://schemas.microsoft.com/office/drawing/2014/main" id="{7D6D1884-F479-33AE-ACCE-CDEFE6BA5617}"/>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16FC1FD3-A4A9-8147-B05D-E5E8D2F65973}" type="slidenum">
              <a:rPr lang="en-US" altLang="en-US" sz="2400">
                <a:solidFill>
                  <a:srgbClr val="000000"/>
                </a:solidFill>
                <a:latin typeface="Myriad Pro" pitchFamily="34" charset="0"/>
              </a:rPr>
              <a:pPr eaLnBrk="1" hangingPunct="1">
                <a:spcBef>
                  <a:spcPct val="0"/>
                </a:spcBef>
                <a:buFontTx/>
                <a:buNone/>
              </a:pPr>
              <a:t>32</a:t>
            </a:fld>
            <a:endParaRPr lang="en-US" altLang="en-US" sz="2400">
              <a:solidFill>
                <a:srgbClr val="000000"/>
              </a:solidFill>
              <a:latin typeface="Myriad Pro" pitchFamily="34" charset="0"/>
            </a:endParaRPr>
          </a:p>
        </p:txBody>
      </p:sp>
      <p:pic>
        <p:nvPicPr>
          <p:cNvPr id="79883" name="Picture 16">
            <a:extLst>
              <a:ext uri="{FF2B5EF4-FFF2-40B4-BE49-F238E27FC236}">
                <a16:creationId xmlns:a16="http://schemas.microsoft.com/office/drawing/2014/main" id="{7A5CC504-410F-C779-F9A2-6210D4EC2A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1ECF387-912A-4710-830A-394B8E90075A}"/>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80899" name="Text Box 5">
            <a:extLst>
              <a:ext uri="{FF2B5EF4-FFF2-40B4-BE49-F238E27FC236}">
                <a16:creationId xmlns:a16="http://schemas.microsoft.com/office/drawing/2014/main" id="{59917551-22D9-5561-BB07-D25564D8754C}"/>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a:solidFill>
                <a:srgbClr val="000000"/>
              </a:solidFill>
              <a:latin typeface="Arial" panose="020B0604020202020204" pitchFamily="34" charset="0"/>
              <a:cs typeface="Arial" panose="020B0604020202020204" pitchFamily="34" charset="0"/>
            </a:endParaRPr>
          </a:p>
        </p:txBody>
      </p:sp>
      <p:sp>
        <p:nvSpPr>
          <p:cNvPr id="80900" name="Text Box 8">
            <a:extLst>
              <a:ext uri="{FF2B5EF4-FFF2-40B4-BE49-F238E27FC236}">
                <a16:creationId xmlns:a16="http://schemas.microsoft.com/office/drawing/2014/main" id="{8F1ED563-A815-F19A-D04D-10A8B121154F}"/>
              </a:ext>
            </a:extLst>
          </p:cNvPr>
          <p:cNvSpPr txBox="1">
            <a:spLocks noChangeArrowheads="1"/>
          </p:cNvSpPr>
          <p:nvPr/>
        </p:nvSpPr>
        <p:spPr bwMode="auto">
          <a:xfrm>
            <a:off x="5032375" y="2460625"/>
            <a:ext cx="36544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defRPr sz="2400">
                <a:solidFill>
                  <a:schemeClr val="tx1"/>
                </a:solidFill>
                <a:latin typeface="Times New Roman" panose="02020603050405020304" pitchFamily="18" charset="0"/>
              </a:defRPr>
            </a:lvl1pPr>
            <a:lvl2pPr marL="742950" indent="-285750" defTabSz="736600">
              <a:defRPr sz="2400">
                <a:solidFill>
                  <a:schemeClr val="tx1"/>
                </a:solidFill>
                <a:latin typeface="Times New Roman" panose="02020603050405020304" pitchFamily="18" charset="0"/>
              </a:defRPr>
            </a:lvl2pPr>
            <a:lvl3pPr marL="1143000" indent="-228600" defTabSz="736600">
              <a:defRPr sz="2400">
                <a:solidFill>
                  <a:schemeClr val="tx1"/>
                </a:solidFill>
                <a:latin typeface="Times New Roman" panose="02020603050405020304" pitchFamily="18" charset="0"/>
              </a:defRPr>
            </a:lvl3pPr>
            <a:lvl4pPr marL="1600200" indent="-228600" defTabSz="736600">
              <a:defRPr sz="2400">
                <a:solidFill>
                  <a:schemeClr val="tx1"/>
                </a:solidFill>
                <a:latin typeface="Times New Roman" panose="02020603050405020304" pitchFamily="18" charset="0"/>
              </a:defRPr>
            </a:lvl4pPr>
            <a:lvl5pPr marL="2057400" indent="-228600" defTabSz="736600">
              <a:defRPr sz="2400">
                <a:solidFill>
                  <a:schemeClr val="tx1"/>
                </a:solidFill>
                <a:latin typeface="Times New Roman" panose="02020603050405020304" pitchFamily="18" charset="0"/>
              </a:defRPr>
            </a:lvl5pPr>
            <a:lvl6pPr marL="2514600" indent="-228600" defTabSz="736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36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36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36600" eaLnBrk="0" fontAlgn="base" hangingPunct="0">
              <a:spcBef>
                <a:spcPct val="0"/>
              </a:spcBef>
              <a:spcAft>
                <a:spcPct val="0"/>
              </a:spcAft>
              <a:defRPr sz="2400">
                <a:solidFill>
                  <a:schemeClr val="tx1"/>
                </a:solidFill>
                <a:latin typeface="Times New Roman" panose="02020603050405020304" pitchFamily="18" charset="0"/>
              </a:defRPr>
            </a:lvl9pPr>
          </a:lstStyle>
          <a:p>
            <a:pPr>
              <a:spcAft>
                <a:spcPts val="1800"/>
              </a:spcAft>
            </a:pPr>
            <a:r>
              <a:rPr lang="en-US" altLang="en-US" sz="1600" b="1">
                <a:solidFill>
                  <a:srgbClr val="F0502D"/>
                </a:solidFill>
                <a:latin typeface="Tw Cen MT" panose="020B0602020104020603" pitchFamily="34" charset="77"/>
                <a:cs typeface="Arial" panose="020B0604020202020204" pitchFamily="34" charset="0"/>
              </a:rPr>
              <a:t>Job:	</a:t>
            </a:r>
            <a:r>
              <a:rPr lang="en-US" altLang="en-US" sz="1600">
                <a:solidFill>
                  <a:srgbClr val="1F396A"/>
                </a:solidFill>
                <a:latin typeface="Myriad Pro" pitchFamily="34" charset="0"/>
                <a:cs typeface="Arial" panose="020B0604020202020204" pitchFamily="34" charset="0"/>
              </a:rPr>
              <a:t>Pizza shop cashier</a:t>
            </a:r>
            <a:endParaRPr lang="en-US" altLang="en-US" sz="1600">
              <a:solidFill>
                <a:srgbClr val="000000"/>
              </a:solidFill>
              <a:latin typeface="Myriad Pro" pitchFamily="34" charset="0"/>
              <a:cs typeface="Arial" panose="020B0604020202020204" pitchFamily="34" charset="0"/>
            </a:endParaRPr>
          </a:p>
          <a:p>
            <a:pPr>
              <a:spcAft>
                <a:spcPts val="1800"/>
              </a:spcAft>
            </a:pPr>
            <a:r>
              <a:rPr lang="en-US" altLang="en-US" sz="1600" b="1">
                <a:solidFill>
                  <a:srgbClr val="F0502D"/>
                </a:solidFill>
                <a:latin typeface="Tw Cen MT" panose="020B0602020104020603" pitchFamily="34" charset="77"/>
                <a:cs typeface="Arial" panose="020B0604020202020204" pitchFamily="34" charset="0"/>
              </a:rPr>
              <a:t>Hazard:	</a:t>
            </a:r>
            <a:r>
              <a:rPr lang="en-US" altLang="en-US" sz="1600">
                <a:solidFill>
                  <a:srgbClr val="1F396A"/>
                </a:solidFill>
                <a:latin typeface="Myriad Pro" pitchFamily="34" charset="0"/>
                <a:cs typeface="Arial" panose="020B0604020202020204" pitchFamily="34" charset="0"/>
              </a:rPr>
              <a:t>Violence (by a co-worker)</a:t>
            </a:r>
          </a:p>
          <a:p>
            <a:pPr>
              <a:spcAft>
                <a:spcPts val="1800"/>
              </a:spcAft>
            </a:pPr>
            <a:r>
              <a:rPr lang="en-US" altLang="en-US" sz="1600" b="1">
                <a:solidFill>
                  <a:srgbClr val="F0502D"/>
                </a:solidFill>
                <a:latin typeface="Tw Cen MT" panose="020B0602020104020603" pitchFamily="34" charset="77"/>
                <a:cs typeface="Arial" panose="020B0604020202020204" pitchFamily="34" charset="0"/>
              </a:rPr>
              <a:t>Injury:	</a:t>
            </a:r>
            <a:r>
              <a:rPr lang="en-US" altLang="en-US" sz="1600">
                <a:solidFill>
                  <a:srgbClr val="1F396A"/>
                </a:solidFill>
                <a:latin typeface="Myriad Pro" pitchFamily="34" charset="0"/>
                <a:cs typeface="Arial" panose="020B0604020202020204" pitchFamily="34" charset="0"/>
              </a:rPr>
              <a:t>Bumps and bruises caused by abusive co-worker</a:t>
            </a:r>
          </a:p>
        </p:txBody>
      </p:sp>
      <p:sp>
        <p:nvSpPr>
          <p:cNvPr id="15" name="Freeform 14">
            <a:extLst>
              <a:ext uri="{FF2B5EF4-FFF2-40B4-BE49-F238E27FC236}">
                <a16:creationId xmlns:a16="http://schemas.microsoft.com/office/drawing/2014/main" id="{45447CA8-7A73-4EA2-BCE3-724F0A8F54EA}"/>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80902" name="TextBox 1">
            <a:extLst>
              <a:ext uri="{FF2B5EF4-FFF2-40B4-BE49-F238E27FC236}">
                <a16:creationId xmlns:a16="http://schemas.microsoft.com/office/drawing/2014/main" id="{5885C395-28B3-B3E4-7D6B-4B838FEC5008}"/>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600" b="1">
                <a:solidFill>
                  <a:srgbClr val="FFFFFF"/>
                </a:solidFill>
                <a:latin typeface="Felt Tip Roman"/>
                <a:cs typeface="Arial" panose="020B0604020202020204" pitchFamily="34" charset="0"/>
              </a:rPr>
              <a:t>Lindsey’s Story</a:t>
            </a:r>
          </a:p>
        </p:txBody>
      </p:sp>
      <p:pic>
        <p:nvPicPr>
          <p:cNvPr id="80903" name="Picture 7">
            <a:extLst>
              <a:ext uri="{FF2B5EF4-FFF2-40B4-BE49-F238E27FC236}">
                <a16:creationId xmlns:a16="http://schemas.microsoft.com/office/drawing/2014/main" id="{B7564507-410D-74B0-ED55-DB811CE2F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Slide Number Placeholder 1">
            <a:extLst>
              <a:ext uri="{FF2B5EF4-FFF2-40B4-BE49-F238E27FC236}">
                <a16:creationId xmlns:a16="http://schemas.microsoft.com/office/drawing/2014/main" id="{EC9A599A-AF24-0516-4A6A-A8833D188B57}"/>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fld id="{900DCD90-B833-CC41-89CE-FFE11856F2C9}" type="slidenum">
              <a:rPr lang="en-US" altLang="en-US">
                <a:solidFill>
                  <a:srgbClr val="000000"/>
                </a:solidFill>
                <a:latin typeface="Tw Cen MT" panose="020B0602020104020603" pitchFamily="34" charset="77"/>
              </a:rPr>
              <a:pPr>
                <a:lnSpc>
                  <a:spcPct val="90000"/>
                </a:lnSpc>
              </a:pPr>
              <a:t>33</a:t>
            </a:fld>
            <a:endParaRPr lang="en-US" altLang="en-US">
              <a:solidFill>
                <a:srgbClr val="000000"/>
              </a:solidFill>
              <a:latin typeface="Tw Cen MT" panose="020B0602020104020603" pitchFamily="34" charset="77"/>
            </a:endParaRPr>
          </a:p>
        </p:txBody>
      </p:sp>
      <p:pic>
        <p:nvPicPr>
          <p:cNvPr id="80905" name="Picture 17">
            <a:extLst>
              <a:ext uri="{FF2B5EF4-FFF2-40B4-BE49-F238E27FC236}">
                <a16:creationId xmlns:a16="http://schemas.microsoft.com/office/drawing/2014/main" id="{C9074EF5-CCF7-3585-35FD-99D2C5E47C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Rectangle 4">
            <a:extLst>
              <a:ext uri="{FF2B5EF4-FFF2-40B4-BE49-F238E27FC236}">
                <a16:creationId xmlns:a16="http://schemas.microsoft.com/office/drawing/2014/main" id="{1F38B353-63F0-0FF4-4BBE-2C2BECA3F221}"/>
              </a:ext>
            </a:extLst>
          </p:cNvPr>
          <p:cNvSpPr txBox="1">
            <a:spLocks noChangeArrowheads="1"/>
          </p:cNvSpPr>
          <p:nvPr/>
        </p:nvSpPr>
        <p:spPr bwMode="auto">
          <a:xfrm>
            <a:off x="504825" y="274638"/>
            <a:ext cx="82296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F0502D"/>
                </a:solidFill>
                <a:latin typeface="Myriad Pro" pitchFamily="34" charset="0"/>
              </a:rPr>
              <a:t>Eliminating or Reducing Hazards</a:t>
            </a:r>
            <a:endParaRPr lang="en-US" altLang="en-US" sz="3200" b="1">
              <a:solidFill>
                <a:srgbClr val="0000FF"/>
              </a:solidFill>
              <a:latin typeface="Myriad Pro" pitchFamily="34" charset="0"/>
            </a:endParaRPr>
          </a:p>
        </p:txBody>
      </p:sp>
      <p:sp>
        <p:nvSpPr>
          <p:cNvPr id="80907" name="Rectangle 3">
            <a:extLst>
              <a:ext uri="{FF2B5EF4-FFF2-40B4-BE49-F238E27FC236}">
                <a16:creationId xmlns:a16="http://schemas.microsoft.com/office/drawing/2014/main" id="{F2D509FA-69CA-957C-929A-4D0311D59BA8}"/>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rgbClr val="1F396A"/>
                </a:solidFill>
                <a:latin typeface="Myriad Pro" pitchFamily="34" charset="0"/>
              </a:rPr>
              <a:t>$25,000 Safety Pyramid Game</a:t>
            </a: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9D6A215-0952-42CC-B409-43BBD78F6A8A}"/>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1923" name="Rectangle 3">
            <a:extLst>
              <a:ext uri="{FF2B5EF4-FFF2-40B4-BE49-F238E27FC236}">
                <a16:creationId xmlns:a16="http://schemas.microsoft.com/office/drawing/2014/main" id="{107142C1-B1D8-E50F-A8B9-C4E6501437E8}"/>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FEE97F80-C58C-4851-A285-DE71818E8801}"/>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81925" name="Text Box 5">
            <a:extLst>
              <a:ext uri="{FF2B5EF4-FFF2-40B4-BE49-F238E27FC236}">
                <a16:creationId xmlns:a16="http://schemas.microsoft.com/office/drawing/2014/main" id="{5774AE66-2FD9-41C6-DF04-67F7E219ADD9}"/>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81926" name="Text Box 8">
            <a:extLst>
              <a:ext uri="{FF2B5EF4-FFF2-40B4-BE49-F238E27FC236}">
                <a16:creationId xmlns:a16="http://schemas.microsoft.com/office/drawing/2014/main" id="{5842D707-EE03-E1D6-1B4E-AF0D60BB158D}"/>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City public works employee</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Excessive heat</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Heat stroke</a:t>
            </a:r>
          </a:p>
        </p:txBody>
      </p:sp>
      <p:sp>
        <p:nvSpPr>
          <p:cNvPr id="15" name="Freeform 14">
            <a:extLst>
              <a:ext uri="{FF2B5EF4-FFF2-40B4-BE49-F238E27FC236}">
                <a16:creationId xmlns:a16="http://schemas.microsoft.com/office/drawing/2014/main" id="{6E8A444F-6DE6-4347-88F6-7C3D599B0CEE}"/>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1928" name="TextBox 1">
            <a:extLst>
              <a:ext uri="{FF2B5EF4-FFF2-40B4-BE49-F238E27FC236}">
                <a16:creationId xmlns:a16="http://schemas.microsoft.com/office/drawing/2014/main" id="{0215E584-8AF4-57C5-14EE-E874F7F13BF8}"/>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Chris’s Story</a:t>
            </a:r>
          </a:p>
        </p:txBody>
      </p:sp>
      <p:pic>
        <p:nvPicPr>
          <p:cNvPr id="81929" name="Picture 7">
            <a:extLst>
              <a:ext uri="{FF2B5EF4-FFF2-40B4-BE49-F238E27FC236}">
                <a16:creationId xmlns:a16="http://schemas.microsoft.com/office/drawing/2014/main" id="{3221E652-651A-F490-1334-9BE490C44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Slide Number Placeholder 1">
            <a:extLst>
              <a:ext uri="{FF2B5EF4-FFF2-40B4-BE49-F238E27FC236}">
                <a16:creationId xmlns:a16="http://schemas.microsoft.com/office/drawing/2014/main" id="{387133D7-1CEE-40B3-F560-1505A9B8D1EC}"/>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5E70EE66-8550-9447-8F53-1385E149CBC2}" type="slidenum">
              <a:rPr lang="en-US" altLang="en-US" sz="2400">
                <a:solidFill>
                  <a:srgbClr val="000000"/>
                </a:solidFill>
                <a:latin typeface="Myriad Pro" pitchFamily="34" charset="0"/>
              </a:rPr>
              <a:pPr eaLnBrk="1" hangingPunct="1">
                <a:spcBef>
                  <a:spcPct val="0"/>
                </a:spcBef>
                <a:buFontTx/>
                <a:buNone/>
              </a:pPr>
              <a:t>34</a:t>
            </a:fld>
            <a:endParaRPr lang="en-US" altLang="en-US" sz="2400">
              <a:solidFill>
                <a:srgbClr val="000000"/>
              </a:solidFill>
              <a:latin typeface="Myriad Pro" pitchFamily="34" charset="0"/>
            </a:endParaRPr>
          </a:p>
        </p:txBody>
      </p:sp>
      <p:pic>
        <p:nvPicPr>
          <p:cNvPr id="81931" name="Picture 16">
            <a:extLst>
              <a:ext uri="{FF2B5EF4-FFF2-40B4-BE49-F238E27FC236}">
                <a16:creationId xmlns:a16="http://schemas.microsoft.com/office/drawing/2014/main" id="{B17F1C16-321C-55C7-AF24-8927F02B00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306C09-CFF6-4577-89DF-FABC044DF5E5}"/>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2947" name="Rectangle 3">
            <a:extLst>
              <a:ext uri="{FF2B5EF4-FFF2-40B4-BE49-F238E27FC236}">
                <a16:creationId xmlns:a16="http://schemas.microsoft.com/office/drawing/2014/main" id="{FA836435-5681-993B-CEB5-7475C38D89DB}"/>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50E8B22F-2AE8-4732-BC05-AD9955CE76DB}"/>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82949" name="Text Box 5">
            <a:extLst>
              <a:ext uri="{FF2B5EF4-FFF2-40B4-BE49-F238E27FC236}">
                <a16:creationId xmlns:a16="http://schemas.microsoft.com/office/drawing/2014/main" id="{B8C5BF03-5D82-618D-92D4-189841085FEC}"/>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82950" name="Text Box 8">
            <a:extLst>
              <a:ext uri="{FF2B5EF4-FFF2-40B4-BE49-F238E27FC236}">
                <a16:creationId xmlns:a16="http://schemas.microsoft.com/office/drawing/2014/main" id="{DB20CB6A-CC7D-AEE8-7135-832C6CC7C0E2}"/>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Pizza shop employee</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Repetitive motion</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Hand, back injury</a:t>
            </a:r>
          </a:p>
        </p:txBody>
      </p:sp>
      <p:sp>
        <p:nvSpPr>
          <p:cNvPr id="15" name="Freeform 14">
            <a:extLst>
              <a:ext uri="{FF2B5EF4-FFF2-40B4-BE49-F238E27FC236}">
                <a16:creationId xmlns:a16="http://schemas.microsoft.com/office/drawing/2014/main" id="{76FC0419-071C-4E73-9538-5B10EC479A0A}"/>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2952" name="TextBox 1">
            <a:extLst>
              <a:ext uri="{FF2B5EF4-FFF2-40B4-BE49-F238E27FC236}">
                <a16:creationId xmlns:a16="http://schemas.microsoft.com/office/drawing/2014/main" id="{7FC463CF-130B-F6A5-6223-6A376DCF468A}"/>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James’s Story</a:t>
            </a:r>
          </a:p>
        </p:txBody>
      </p:sp>
      <p:pic>
        <p:nvPicPr>
          <p:cNvPr id="82953" name="Picture 7">
            <a:extLst>
              <a:ext uri="{FF2B5EF4-FFF2-40B4-BE49-F238E27FC236}">
                <a16:creationId xmlns:a16="http://schemas.microsoft.com/office/drawing/2014/main" id="{7D4254CC-AA19-C635-FFB4-00F5A24CB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Slide Number Placeholder 1">
            <a:extLst>
              <a:ext uri="{FF2B5EF4-FFF2-40B4-BE49-F238E27FC236}">
                <a16:creationId xmlns:a16="http://schemas.microsoft.com/office/drawing/2014/main" id="{B5B6748E-A2D5-6036-9CB0-1763FEB0C227}"/>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3F96CB63-A043-BF4A-9841-5E7F9B22AE9E}" type="slidenum">
              <a:rPr lang="en-US" altLang="en-US" sz="2400">
                <a:solidFill>
                  <a:srgbClr val="000000"/>
                </a:solidFill>
                <a:latin typeface="Myriad Pro" pitchFamily="34" charset="0"/>
              </a:rPr>
              <a:pPr eaLnBrk="1" hangingPunct="1">
                <a:spcBef>
                  <a:spcPct val="0"/>
                </a:spcBef>
                <a:buFontTx/>
                <a:buNone/>
              </a:pPr>
              <a:t>35</a:t>
            </a:fld>
            <a:endParaRPr lang="en-US" altLang="en-US" sz="2400">
              <a:solidFill>
                <a:srgbClr val="000000"/>
              </a:solidFill>
              <a:latin typeface="Myriad Pro" pitchFamily="34" charset="0"/>
            </a:endParaRPr>
          </a:p>
        </p:txBody>
      </p:sp>
      <p:pic>
        <p:nvPicPr>
          <p:cNvPr id="82955" name="Picture 16">
            <a:extLst>
              <a:ext uri="{FF2B5EF4-FFF2-40B4-BE49-F238E27FC236}">
                <a16:creationId xmlns:a16="http://schemas.microsoft.com/office/drawing/2014/main" id="{F465BB29-85B4-5EE9-54EC-940F440962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8168ED5-4794-40A8-B7E6-A8A1EBD11265}"/>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3971" name="Rectangle 3">
            <a:extLst>
              <a:ext uri="{FF2B5EF4-FFF2-40B4-BE49-F238E27FC236}">
                <a16:creationId xmlns:a16="http://schemas.microsoft.com/office/drawing/2014/main" id="{57E0DCC8-8984-06B3-5872-8593D06D4544}"/>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AE083AE3-469B-4684-B24E-5DA04545D60E}"/>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83973" name="Text Box 5">
            <a:extLst>
              <a:ext uri="{FF2B5EF4-FFF2-40B4-BE49-F238E27FC236}">
                <a16:creationId xmlns:a16="http://schemas.microsoft.com/office/drawing/2014/main" id="{9F0B5C79-23F5-6C37-9232-CFBF1E14B3A2}"/>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83974" name="Text Box 8">
            <a:extLst>
              <a:ext uri="{FF2B5EF4-FFF2-40B4-BE49-F238E27FC236}">
                <a16:creationId xmlns:a16="http://schemas.microsoft.com/office/drawing/2014/main" id="{0873CF3A-CEB1-5DFB-8AF6-E70846AE6FDE}"/>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Farm worker</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Pesticide/chemical exposure</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Illness due to poisoning</a:t>
            </a:r>
          </a:p>
        </p:txBody>
      </p:sp>
      <p:sp>
        <p:nvSpPr>
          <p:cNvPr id="15" name="Freeform 14">
            <a:extLst>
              <a:ext uri="{FF2B5EF4-FFF2-40B4-BE49-F238E27FC236}">
                <a16:creationId xmlns:a16="http://schemas.microsoft.com/office/drawing/2014/main" id="{FB9885C0-26C6-440F-9A2F-C84195C57192}"/>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3976" name="TextBox 1">
            <a:extLst>
              <a:ext uri="{FF2B5EF4-FFF2-40B4-BE49-F238E27FC236}">
                <a16:creationId xmlns:a16="http://schemas.microsoft.com/office/drawing/2014/main" id="{8380DB96-EBF0-F021-DA7A-C1F4FA59DAFC}"/>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Maria’s Story</a:t>
            </a:r>
          </a:p>
        </p:txBody>
      </p:sp>
      <p:pic>
        <p:nvPicPr>
          <p:cNvPr id="83977" name="Picture 7">
            <a:extLst>
              <a:ext uri="{FF2B5EF4-FFF2-40B4-BE49-F238E27FC236}">
                <a16:creationId xmlns:a16="http://schemas.microsoft.com/office/drawing/2014/main" id="{52EC7D03-17BF-3467-71FB-B15502AE4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8" name="Slide Number Placeholder 1">
            <a:extLst>
              <a:ext uri="{FF2B5EF4-FFF2-40B4-BE49-F238E27FC236}">
                <a16:creationId xmlns:a16="http://schemas.microsoft.com/office/drawing/2014/main" id="{4D0DF732-F32D-97D8-03A5-7CF97F4D16D1}"/>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44686CD3-5A8C-0244-AE3E-D80354822AF3}" type="slidenum">
              <a:rPr lang="en-US" altLang="en-US" sz="2400">
                <a:solidFill>
                  <a:srgbClr val="000000"/>
                </a:solidFill>
                <a:latin typeface="Myriad Pro" pitchFamily="34" charset="0"/>
              </a:rPr>
              <a:pPr eaLnBrk="1" hangingPunct="1">
                <a:spcBef>
                  <a:spcPct val="0"/>
                </a:spcBef>
                <a:buFontTx/>
                <a:buNone/>
              </a:pPr>
              <a:t>36</a:t>
            </a:fld>
            <a:endParaRPr lang="en-US" altLang="en-US" sz="2400">
              <a:solidFill>
                <a:srgbClr val="000000"/>
              </a:solidFill>
              <a:latin typeface="Myriad Pro" pitchFamily="34" charset="0"/>
            </a:endParaRPr>
          </a:p>
        </p:txBody>
      </p:sp>
      <p:pic>
        <p:nvPicPr>
          <p:cNvPr id="83979" name="Picture 16">
            <a:extLst>
              <a:ext uri="{FF2B5EF4-FFF2-40B4-BE49-F238E27FC236}">
                <a16:creationId xmlns:a16="http://schemas.microsoft.com/office/drawing/2014/main" id="{21FB8B98-40DC-D6C1-8A35-76C6D32B12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F68EB68-1FE2-41BE-9885-72A7C681FDD8}"/>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4995" name="Rectangle 3">
            <a:extLst>
              <a:ext uri="{FF2B5EF4-FFF2-40B4-BE49-F238E27FC236}">
                <a16:creationId xmlns:a16="http://schemas.microsoft.com/office/drawing/2014/main" id="{856FAA5B-B475-7870-B69B-58D2C7EAC4B3}"/>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0D9DC41E-5606-4571-8BC8-B8EB9E260F8D}"/>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84997" name="Text Box 5">
            <a:extLst>
              <a:ext uri="{FF2B5EF4-FFF2-40B4-BE49-F238E27FC236}">
                <a16:creationId xmlns:a16="http://schemas.microsoft.com/office/drawing/2014/main" id="{D169C288-589D-4025-A190-CA5B081BF2B0}"/>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84998" name="Text Box 8">
            <a:extLst>
              <a:ext uri="{FF2B5EF4-FFF2-40B4-BE49-F238E27FC236}">
                <a16:creationId xmlns:a16="http://schemas.microsoft.com/office/drawing/2014/main" id="{161CD186-18D6-6BC6-0CB0-E0C026536C6D}"/>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Nursing aide</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Heavy lifting</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Back, neck, and shoulder pain</a:t>
            </a:r>
          </a:p>
        </p:txBody>
      </p:sp>
      <p:sp>
        <p:nvSpPr>
          <p:cNvPr id="15" name="Freeform 14">
            <a:extLst>
              <a:ext uri="{FF2B5EF4-FFF2-40B4-BE49-F238E27FC236}">
                <a16:creationId xmlns:a16="http://schemas.microsoft.com/office/drawing/2014/main" id="{51CB18AE-C358-45E9-825B-13C639A92BFF}"/>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5000" name="TextBox 1">
            <a:extLst>
              <a:ext uri="{FF2B5EF4-FFF2-40B4-BE49-F238E27FC236}">
                <a16:creationId xmlns:a16="http://schemas.microsoft.com/office/drawing/2014/main" id="{91475E8E-071D-FAED-B7EB-D99B6CD320B0}"/>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Jada’s Story</a:t>
            </a:r>
          </a:p>
        </p:txBody>
      </p:sp>
      <p:pic>
        <p:nvPicPr>
          <p:cNvPr id="85001" name="Picture 7">
            <a:extLst>
              <a:ext uri="{FF2B5EF4-FFF2-40B4-BE49-F238E27FC236}">
                <a16:creationId xmlns:a16="http://schemas.microsoft.com/office/drawing/2014/main" id="{90CB092D-43AB-0CD9-2CEC-7404481D0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2" name="Slide Number Placeholder 1">
            <a:extLst>
              <a:ext uri="{FF2B5EF4-FFF2-40B4-BE49-F238E27FC236}">
                <a16:creationId xmlns:a16="http://schemas.microsoft.com/office/drawing/2014/main" id="{2C0AC4C4-67C2-FBB6-E420-A836D79B9346}"/>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6D19F1FD-F7F8-9F46-B4F6-40CC555EA428}" type="slidenum">
              <a:rPr lang="en-US" altLang="en-US" sz="2400">
                <a:solidFill>
                  <a:srgbClr val="000000"/>
                </a:solidFill>
                <a:latin typeface="Myriad Pro" pitchFamily="34" charset="0"/>
              </a:rPr>
              <a:pPr eaLnBrk="1" hangingPunct="1">
                <a:spcBef>
                  <a:spcPct val="0"/>
                </a:spcBef>
                <a:buFontTx/>
                <a:buNone/>
              </a:pPr>
              <a:t>37</a:t>
            </a:fld>
            <a:endParaRPr lang="en-US" altLang="en-US" sz="2400">
              <a:solidFill>
                <a:srgbClr val="000000"/>
              </a:solidFill>
              <a:latin typeface="Myriad Pro" pitchFamily="34" charset="0"/>
            </a:endParaRPr>
          </a:p>
        </p:txBody>
      </p:sp>
      <p:pic>
        <p:nvPicPr>
          <p:cNvPr id="85003" name="Picture 16">
            <a:extLst>
              <a:ext uri="{FF2B5EF4-FFF2-40B4-BE49-F238E27FC236}">
                <a16:creationId xmlns:a16="http://schemas.microsoft.com/office/drawing/2014/main" id="{8B9CECF5-A570-6CB8-2ECB-16CD28535A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2867155-B3EC-4E5A-AE72-953A81C76E43}"/>
              </a:ext>
            </a:extLst>
          </p:cNvPr>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6019" name="Rectangle 3">
            <a:extLst>
              <a:ext uri="{FF2B5EF4-FFF2-40B4-BE49-F238E27FC236}">
                <a16:creationId xmlns:a16="http://schemas.microsoft.com/office/drawing/2014/main" id="{A9494C2F-27B0-E0F3-6354-072B7D126CF2}"/>
              </a:ext>
            </a:extLst>
          </p:cNvPr>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a:spcBef>
                <a:spcPct val="0"/>
              </a:spcBef>
              <a:buFontTx/>
              <a:buNone/>
            </a:pPr>
            <a:r>
              <a:rPr lang="en-US" altLang="en-US" sz="2400">
                <a:solidFill>
                  <a:srgbClr val="1F396A"/>
                </a:solidFill>
                <a:latin typeface="Myriad Pro" pitchFamily="34" charset="0"/>
              </a:rPr>
              <a:t>$25,000 Safety Pyramid Game</a:t>
            </a:r>
          </a:p>
        </p:txBody>
      </p:sp>
      <p:sp>
        <p:nvSpPr>
          <p:cNvPr id="10243" name="Rectangle 4">
            <a:extLst>
              <a:ext uri="{FF2B5EF4-FFF2-40B4-BE49-F238E27FC236}">
                <a16:creationId xmlns:a16="http://schemas.microsoft.com/office/drawing/2014/main" id="{F4DAD1D2-7B7B-4C20-A789-F885CEC4F4CB}"/>
              </a:ext>
            </a:extLst>
          </p:cNvPr>
          <p:cNvSpPr>
            <a:spLocks noGrp="1" noChangeArrowheads="1"/>
          </p:cNvSpPr>
          <p:nvPr>
            <p:ph type="title"/>
          </p:nvPr>
        </p:nvSpPr>
        <p:spPr>
          <a:xfrm>
            <a:off x="457200" y="274638"/>
            <a:ext cx="8229600" cy="782637"/>
          </a:xfrm>
        </p:spPr>
        <p:txBody>
          <a:bodyPr rtlCol="0">
            <a:normAutofit/>
          </a:bodyPr>
          <a:lstStyle/>
          <a:p>
            <a:pPr algn="l" eaLnBrk="1" fontAlgn="auto" hangingPunct="1">
              <a:spcAft>
                <a:spcPts val="0"/>
              </a:spcAft>
              <a:defRPr/>
            </a:pPr>
            <a:r>
              <a:rPr lang="en-US" sz="3200" dirty="0">
                <a:solidFill>
                  <a:srgbClr val="F0502D"/>
                </a:solidFill>
                <a:latin typeface="+mj-lt"/>
              </a:rPr>
              <a:t>Eliminating or Reducing Hazards</a:t>
            </a:r>
            <a:endParaRPr lang="en-US" sz="3200" dirty="0">
              <a:solidFill>
                <a:schemeClr val="hlink"/>
              </a:solidFill>
              <a:latin typeface="+mj-lt"/>
            </a:endParaRPr>
          </a:p>
        </p:txBody>
      </p:sp>
      <p:sp>
        <p:nvSpPr>
          <p:cNvPr id="86021" name="Text Box 5">
            <a:extLst>
              <a:ext uri="{FF2B5EF4-FFF2-40B4-BE49-F238E27FC236}">
                <a16:creationId xmlns:a16="http://schemas.microsoft.com/office/drawing/2014/main" id="{F1375FDC-905B-EDA4-60A3-A917D064721C}"/>
              </a:ext>
            </a:extLst>
          </p:cNvPr>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50000"/>
              </a:spcBef>
              <a:buFontTx/>
              <a:buNone/>
            </a:pPr>
            <a:endParaRPr lang="en-US" altLang="en-US" sz="1800">
              <a:solidFill>
                <a:srgbClr val="000000"/>
              </a:solidFill>
              <a:latin typeface="Arial" panose="020B0604020202020204" pitchFamily="34" charset="0"/>
            </a:endParaRPr>
          </a:p>
        </p:txBody>
      </p:sp>
      <p:sp>
        <p:nvSpPr>
          <p:cNvPr id="86022" name="Text Box 8">
            <a:extLst>
              <a:ext uri="{FF2B5EF4-FFF2-40B4-BE49-F238E27FC236}">
                <a16:creationId xmlns:a16="http://schemas.microsoft.com/office/drawing/2014/main" id="{9715C9B1-3E7F-FCFB-2579-97B10F4792EF}"/>
              </a:ext>
            </a:extLst>
          </p:cNvPr>
          <p:cNvSpPr txBox="1">
            <a:spLocks noChangeArrowheads="1"/>
          </p:cNvSpPr>
          <p:nvPr/>
        </p:nvSpPr>
        <p:spPr bwMode="auto">
          <a:xfrm>
            <a:off x="5032375" y="2460625"/>
            <a:ext cx="3654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defTabSz="736600">
              <a:spcBef>
                <a:spcPct val="20000"/>
              </a:spcBef>
              <a:buFont typeface="Arial" panose="020B0604020202020204" pitchFamily="34" charset="0"/>
              <a:buChar char="•"/>
              <a:defRPr sz="3200">
                <a:solidFill>
                  <a:schemeClr val="tx1"/>
                </a:solidFill>
                <a:latin typeface="Myriad Pro Light" pitchFamily="34" charset="0"/>
              </a:defRPr>
            </a:lvl1pPr>
            <a:lvl2pPr marL="742950" indent="-285750" defTabSz="736600">
              <a:spcBef>
                <a:spcPct val="20000"/>
              </a:spcBef>
              <a:buFont typeface="Arial" panose="020B0604020202020204" pitchFamily="34" charset="0"/>
              <a:buChar char="–"/>
              <a:defRPr sz="3600">
                <a:solidFill>
                  <a:schemeClr val="tx1"/>
                </a:solidFill>
                <a:latin typeface="Myriad Pro" pitchFamily="34" charset="0"/>
              </a:defRPr>
            </a:lvl2pPr>
            <a:lvl3pPr marL="1143000" indent="-228600" defTabSz="736600">
              <a:spcBef>
                <a:spcPct val="20000"/>
              </a:spcBef>
              <a:buFont typeface="Arial" panose="020B0604020202020204" pitchFamily="34" charset="0"/>
              <a:buChar char="•"/>
              <a:defRPr sz="2800">
                <a:solidFill>
                  <a:schemeClr val="tx1"/>
                </a:solidFill>
                <a:latin typeface="Myriad Pro" pitchFamily="34" charset="0"/>
              </a:defRPr>
            </a:lvl3pPr>
            <a:lvl4pPr marL="1600200" indent="-228600" defTabSz="736600">
              <a:spcBef>
                <a:spcPct val="20000"/>
              </a:spcBef>
              <a:buFont typeface="Arial" panose="020B0604020202020204" pitchFamily="34" charset="0"/>
              <a:buChar char="–"/>
              <a:defRPr sz="2000">
                <a:solidFill>
                  <a:schemeClr val="tx1"/>
                </a:solidFill>
                <a:latin typeface="Myriad Pro" pitchFamily="34" charset="0"/>
              </a:defRPr>
            </a:lvl4pPr>
            <a:lvl5pPr marL="2057400" indent="-228600" defTabSz="736600">
              <a:spcBef>
                <a:spcPct val="20000"/>
              </a:spcBef>
              <a:buFont typeface="Arial" panose="020B0604020202020204" pitchFamily="34" charset="0"/>
              <a:buChar char="»"/>
              <a:defRPr sz="2000">
                <a:solidFill>
                  <a:schemeClr val="tx1"/>
                </a:solidFill>
                <a:latin typeface="Myriad Pro" pitchFamily="34" charset="0"/>
              </a:defRPr>
            </a:lvl5pPr>
            <a:lvl6pPr marL="25146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defTabSz="736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spcBef>
                <a:spcPct val="0"/>
              </a:spcBef>
              <a:spcAft>
                <a:spcPts val="1800"/>
              </a:spcAft>
              <a:buFontTx/>
              <a:buNone/>
            </a:pPr>
            <a:r>
              <a:rPr lang="en-US" altLang="en-US" sz="1600" b="1">
                <a:solidFill>
                  <a:srgbClr val="F0502D"/>
                </a:solidFill>
                <a:latin typeface="Myriad Pro" pitchFamily="34" charset="0"/>
              </a:rPr>
              <a:t>Job:	</a:t>
            </a:r>
            <a:r>
              <a:rPr lang="en-US" altLang="en-US" sz="1600">
                <a:solidFill>
                  <a:srgbClr val="1F396A"/>
                </a:solidFill>
                <a:latin typeface="Myriad Pro" pitchFamily="34" charset="0"/>
              </a:rPr>
              <a:t>Barista</a:t>
            </a:r>
            <a:endParaRPr lang="en-US" altLang="en-US" sz="1600">
              <a:solidFill>
                <a:srgbClr val="000000"/>
              </a:solidFill>
              <a:latin typeface="Myriad Pro" pitchFamily="34" charset="0"/>
            </a:endParaRPr>
          </a:p>
          <a:p>
            <a:pPr>
              <a:spcBef>
                <a:spcPct val="0"/>
              </a:spcBef>
              <a:spcAft>
                <a:spcPts val="1800"/>
              </a:spcAft>
              <a:buFontTx/>
              <a:buNone/>
            </a:pPr>
            <a:r>
              <a:rPr lang="en-US" altLang="en-US" sz="1600" b="1">
                <a:solidFill>
                  <a:srgbClr val="F0502D"/>
                </a:solidFill>
                <a:latin typeface="Myriad Pro" pitchFamily="34" charset="0"/>
              </a:rPr>
              <a:t>Hazard:	</a:t>
            </a:r>
            <a:r>
              <a:rPr lang="en-US" altLang="en-US" sz="1600">
                <a:solidFill>
                  <a:srgbClr val="1F396A"/>
                </a:solidFill>
                <a:latin typeface="Myriad Pro" pitchFamily="34" charset="0"/>
              </a:rPr>
              <a:t>Hot liquids</a:t>
            </a:r>
          </a:p>
          <a:p>
            <a:pPr>
              <a:spcBef>
                <a:spcPct val="0"/>
              </a:spcBef>
              <a:spcAft>
                <a:spcPts val="1800"/>
              </a:spcAft>
              <a:buFontTx/>
              <a:buNone/>
            </a:pPr>
            <a:r>
              <a:rPr lang="en-US" altLang="en-US" sz="1600" b="1">
                <a:solidFill>
                  <a:srgbClr val="F0502D"/>
                </a:solidFill>
                <a:latin typeface="Myriad Pro" pitchFamily="34" charset="0"/>
              </a:rPr>
              <a:t>Injury:	</a:t>
            </a:r>
            <a:r>
              <a:rPr lang="en-US" altLang="en-US" sz="1600">
                <a:solidFill>
                  <a:srgbClr val="1F396A"/>
                </a:solidFill>
                <a:latin typeface="Myriad Pro" pitchFamily="34" charset="0"/>
              </a:rPr>
              <a:t>Burn</a:t>
            </a:r>
          </a:p>
        </p:txBody>
      </p:sp>
      <p:sp>
        <p:nvSpPr>
          <p:cNvPr id="15" name="Freeform 14">
            <a:extLst>
              <a:ext uri="{FF2B5EF4-FFF2-40B4-BE49-F238E27FC236}">
                <a16:creationId xmlns:a16="http://schemas.microsoft.com/office/drawing/2014/main" id="{661D4002-8CD8-457B-B9DB-FB8C54D6EE55}"/>
              </a:ext>
            </a:extLst>
          </p:cNvPr>
          <p:cNvSpPr/>
          <p:nvPr/>
        </p:nvSpPr>
        <p:spPr>
          <a:xfrm>
            <a:off x="628650"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6024" name="TextBox 1">
            <a:extLst>
              <a:ext uri="{FF2B5EF4-FFF2-40B4-BE49-F238E27FC236}">
                <a16:creationId xmlns:a16="http://schemas.microsoft.com/office/drawing/2014/main" id="{146046F8-3048-F337-1729-CE45DDD907CE}"/>
              </a:ext>
            </a:extLst>
          </p:cNvPr>
          <p:cNvSpPr txBox="1">
            <a:spLocks noChangeArrowheads="1"/>
          </p:cNvSpPr>
          <p:nvPr/>
        </p:nvSpPr>
        <p:spPr bwMode="auto">
          <a:xfrm>
            <a:off x="5029200" y="1411288"/>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algn="ctr" eaLnBrk="1" hangingPunct="1">
              <a:spcBef>
                <a:spcPct val="0"/>
              </a:spcBef>
              <a:buFontTx/>
              <a:buNone/>
            </a:pPr>
            <a:r>
              <a:rPr lang="en-US" altLang="en-US" sz="3600" b="1">
                <a:solidFill>
                  <a:srgbClr val="FFFFFF"/>
                </a:solidFill>
                <a:latin typeface="Felt Tip Roman"/>
              </a:rPr>
              <a:t>Anita’s Story</a:t>
            </a:r>
          </a:p>
        </p:txBody>
      </p:sp>
      <p:pic>
        <p:nvPicPr>
          <p:cNvPr id="86025" name="Picture 7">
            <a:extLst>
              <a:ext uri="{FF2B5EF4-FFF2-40B4-BE49-F238E27FC236}">
                <a16:creationId xmlns:a16="http://schemas.microsoft.com/office/drawing/2014/main" id="{C0AE6A46-5A6F-C490-88C1-14020B69B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2400"/>
            <a:ext cx="3751262"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6" name="Slide Number Placeholder 1">
            <a:extLst>
              <a:ext uri="{FF2B5EF4-FFF2-40B4-BE49-F238E27FC236}">
                <a16:creationId xmlns:a16="http://schemas.microsoft.com/office/drawing/2014/main" id="{16E7345C-2B1E-83B8-40F3-4A06F6482C46}"/>
              </a:ext>
            </a:extLst>
          </p:cNvPr>
          <p:cNvSpPr>
            <a:spLocks noGrp="1"/>
          </p:cNvSpPr>
          <p:nvPr>
            <p:ph type="sldNum" sz="quarter" idx="12"/>
          </p:nvPr>
        </p:nvSpPr>
        <p:spPr bwMode="auto">
          <a:xfrm>
            <a:off x="8229600" y="6308725"/>
            <a:ext cx="685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Light" pitchFamily="34" charset="0"/>
              </a:defRPr>
            </a:lvl1pPr>
            <a:lvl2pPr marL="742950" indent="-285750">
              <a:spcBef>
                <a:spcPct val="20000"/>
              </a:spcBef>
              <a:buFont typeface="Arial" panose="020B0604020202020204" pitchFamily="34" charset="0"/>
              <a:buChar char="–"/>
              <a:defRPr sz="3600">
                <a:solidFill>
                  <a:schemeClr val="tx1"/>
                </a:solidFill>
                <a:latin typeface="Myriad Pro" pitchFamily="34" charset="0"/>
              </a:defRPr>
            </a:lvl2pPr>
            <a:lvl3pPr marL="1143000" indent="-228600">
              <a:spcBef>
                <a:spcPct val="20000"/>
              </a:spcBef>
              <a:buFont typeface="Arial" panose="020B0604020202020204" pitchFamily="34" charset="0"/>
              <a:buChar char="•"/>
              <a:defRPr sz="2800">
                <a:solidFill>
                  <a:schemeClr val="tx1"/>
                </a:solidFill>
                <a:latin typeface="Myriad Pro" pitchFamily="34" charset="0"/>
              </a:defRPr>
            </a:lvl3pPr>
            <a:lvl4pPr marL="1600200" indent="-228600">
              <a:spcBef>
                <a:spcPct val="20000"/>
              </a:spcBef>
              <a:buFont typeface="Arial" panose="020B0604020202020204" pitchFamily="34" charset="0"/>
              <a:buChar char="–"/>
              <a:defRPr sz="2000">
                <a:solidFill>
                  <a:schemeClr val="tx1"/>
                </a:solidFill>
                <a:latin typeface="Myriad Pro" pitchFamily="34" charset="0"/>
              </a:defRPr>
            </a:lvl4pPr>
            <a:lvl5pPr marL="2057400" indent="-228600">
              <a:spcBef>
                <a:spcPct val="20000"/>
              </a:spcBef>
              <a:buFont typeface="Arial" panose="020B0604020202020204" pitchFamily="34" charset="0"/>
              <a:buChar char="»"/>
              <a:defRPr sz="2000">
                <a:solidFill>
                  <a:schemeClr val="tx1"/>
                </a:solidFill>
                <a:latin typeface="Myriad Pro"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itchFamily="34" charset="0"/>
              </a:defRPr>
            </a:lvl9pPr>
          </a:lstStyle>
          <a:p>
            <a:pPr eaLnBrk="1" hangingPunct="1">
              <a:spcBef>
                <a:spcPct val="0"/>
              </a:spcBef>
              <a:buFontTx/>
              <a:buNone/>
            </a:pPr>
            <a:fld id="{B8475EFF-7C82-6245-8350-813B8441861B}" type="slidenum">
              <a:rPr lang="en-US" altLang="en-US" sz="2400">
                <a:solidFill>
                  <a:srgbClr val="000000"/>
                </a:solidFill>
                <a:latin typeface="Myriad Pro" pitchFamily="34" charset="0"/>
              </a:rPr>
              <a:pPr eaLnBrk="1" hangingPunct="1">
                <a:spcBef>
                  <a:spcPct val="0"/>
                </a:spcBef>
                <a:buFontTx/>
                <a:buNone/>
              </a:pPr>
              <a:t>38</a:t>
            </a:fld>
            <a:endParaRPr lang="en-US" altLang="en-US" sz="2400">
              <a:solidFill>
                <a:srgbClr val="000000"/>
              </a:solidFill>
              <a:latin typeface="Myriad Pro" pitchFamily="34" charset="0"/>
            </a:endParaRPr>
          </a:p>
        </p:txBody>
      </p:sp>
      <p:pic>
        <p:nvPicPr>
          <p:cNvPr id="86027" name="Picture 16">
            <a:extLst>
              <a:ext uri="{FF2B5EF4-FFF2-40B4-BE49-F238E27FC236}">
                <a16:creationId xmlns:a16="http://schemas.microsoft.com/office/drawing/2014/main" id="{DD64E6AF-7C73-6B68-BE5E-AA8B76AE8F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6308725"/>
            <a:ext cx="12033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a:extLst>
              <a:ext uri="{FF2B5EF4-FFF2-40B4-BE49-F238E27FC236}">
                <a16:creationId xmlns:a16="http://schemas.microsoft.com/office/drawing/2014/main" id="{56C26A0C-CC2A-D007-40B4-37F87875A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55859">
            <a:off x="668338" y="195263"/>
            <a:ext cx="2957512"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Shape 294">
            <a:extLst>
              <a:ext uri="{FF2B5EF4-FFF2-40B4-BE49-F238E27FC236}">
                <a16:creationId xmlns:a16="http://schemas.microsoft.com/office/drawing/2014/main" id="{5A4B266D-6A87-BAAA-CF3F-110178D8B9EB}"/>
              </a:ext>
            </a:extLst>
          </p:cNvPr>
          <p:cNvSpPr>
            <a:spLocks/>
          </p:cNvSpPr>
          <p:nvPr/>
        </p:nvSpPr>
        <p:spPr bwMode="auto">
          <a:xfrm>
            <a:off x="7910513" y="715963"/>
            <a:ext cx="922337" cy="960437"/>
          </a:xfrm>
          <a:custGeom>
            <a:avLst/>
            <a:gdLst>
              <a:gd name="T0" fmla="*/ 2147483646 w 15290"/>
              <a:gd name="T1" fmla="*/ 2147483646 h 15290"/>
              <a:gd name="T2" fmla="*/ 2147483646 w 15290"/>
              <a:gd name="T3" fmla="*/ 2147483646 h 15290"/>
              <a:gd name="T4" fmla="*/ 2147483646 w 15290"/>
              <a:gd name="T5" fmla="*/ 2147483646 h 15290"/>
              <a:gd name="T6" fmla="*/ 2147483646 w 15290"/>
              <a:gd name="T7" fmla="*/ 2147483646 h 15290"/>
              <a:gd name="T8" fmla="*/ 2147483646 w 15290"/>
              <a:gd name="T9" fmla="*/ 2147483646 h 15290"/>
              <a:gd name="T10" fmla="*/ 2147483646 w 15290"/>
              <a:gd name="T11" fmla="*/ 2147483646 h 15290"/>
              <a:gd name="T12" fmla="*/ 2147483646 w 15290"/>
              <a:gd name="T13" fmla="*/ 2147483646 h 15290"/>
              <a:gd name="T14" fmla="*/ 2147483646 w 15290"/>
              <a:gd name="T15" fmla="*/ 2147483646 h 15290"/>
              <a:gd name="T16" fmla="*/ 2147483646 w 15290"/>
              <a:gd name="T17" fmla="*/ 2147483646 h 15290"/>
              <a:gd name="T18" fmla="*/ 2147483646 w 15290"/>
              <a:gd name="T19" fmla="*/ 2147483646 h 15290"/>
              <a:gd name="T20" fmla="*/ 2147483646 w 15290"/>
              <a:gd name="T21" fmla="*/ 2147483646 h 15290"/>
              <a:gd name="T22" fmla="*/ 2147483646 w 15290"/>
              <a:gd name="T23" fmla="*/ 2147483646 h 15290"/>
              <a:gd name="T24" fmla="*/ 2147483646 w 15290"/>
              <a:gd name="T25" fmla="*/ 2147483646 h 15290"/>
              <a:gd name="T26" fmla="*/ 2147483646 w 15290"/>
              <a:gd name="T27" fmla="*/ 2147483646 h 15290"/>
              <a:gd name="T28" fmla="*/ 2147483646 w 15290"/>
              <a:gd name="T29" fmla="*/ 2147483646 h 15290"/>
              <a:gd name="T30" fmla="*/ 2147483646 w 15290"/>
              <a:gd name="T31" fmla="*/ 2147483646 h 15290"/>
              <a:gd name="T32" fmla="*/ 2147483646 w 15290"/>
              <a:gd name="T33" fmla="*/ 2147483646 h 15290"/>
              <a:gd name="T34" fmla="*/ 2147483646 w 15290"/>
              <a:gd name="T35" fmla="*/ 2147483646 h 15290"/>
              <a:gd name="T36" fmla="*/ 2147483646 w 15290"/>
              <a:gd name="T37" fmla="*/ 2147483646 h 15290"/>
              <a:gd name="T38" fmla="*/ 2147483646 w 15290"/>
              <a:gd name="T39" fmla="*/ 2147483646 h 15290"/>
              <a:gd name="T40" fmla="*/ 2147483646 w 15290"/>
              <a:gd name="T41" fmla="*/ 2147483646 h 15290"/>
              <a:gd name="T42" fmla="*/ 2147483646 w 15290"/>
              <a:gd name="T43" fmla="*/ 2147483646 h 15290"/>
              <a:gd name="T44" fmla="*/ 2147483646 w 15290"/>
              <a:gd name="T45" fmla="*/ 2147483646 h 15290"/>
              <a:gd name="T46" fmla="*/ 2147483646 w 15290"/>
              <a:gd name="T47" fmla="*/ 2147483646 h 15290"/>
              <a:gd name="T48" fmla="*/ 2147483646 w 15290"/>
              <a:gd name="T49" fmla="*/ 2147483646 h 15290"/>
              <a:gd name="T50" fmla="*/ 2147483646 w 15290"/>
              <a:gd name="T51" fmla="*/ 2147483646 h 15290"/>
              <a:gd name="T52" fmla="*/ 2147483646 w 15290"/>
              <a:gd name="T53" fmla="*/ 2147483646 h 15290"/>
              <a:gd name="T54" fmla="*/ 2147483646 w 15290"/>
              <a:gd name="T55" fmla="*/ 2147483646 h 15290"/>
              <a:gd name="T56" fmla="*/ 2147483646 w 15290"/>
              <a:gd name="T57" fmla="*/ 2147483646 h 15290"/>
              <a:gd name="T58" fmla="*/ 2147483646 w 15290"/>
              <a:gd name="T59" fmla="*/ 2147483646 h 15290"/>
              <a:gd name="T60" fmla="*/ 2147483646 w 15290"/>
              <a:gd name="T61" fmla="*/ 2147483646 h 15290"/>
              <a:gd name="T62" fmla="*/ 2147483646 w 15290"/>
              <a:gd name="T63" fmla="*/ 2147483646 h 15290"/>
              <a:gd name="T64" fmla="*/ 2147483646 w 15290"/>
              <a:gd name="T65" fmla="*/ 2147483646 h 15290"/>
              <a:gd name="T66" fmla="*/ 2147483646 w 15290"/>
              <a:gd name="T67" fmla="*/ 2147483646 h 15290"/>
              <a:gd name="T68" fmla="*/ 2147483646 w 15290"/>
              <a:gd name="T69" fmla="*/ 2147483646 h 15290"/>
              <a:gd name="T70" fmla="*/ 2147483646 w 15290"/>
              <a:gd name="T71" fmla="*/ 2147483646 h 15290"/>
              <a:gd name="T72" fmla="*/ 2147483646 w 15290"/>
              <a:gd name="T73" fmla="*/ 2147483646 h 15290"/>
              <a:gd name="T74" fmla="*/ 2147483646 w 15290"/>
              <a:gd name="T75" fmla="*/ 2147483646 h 15290"/>
              <a:gd name="T76" fmla="*/ 2147483646 w 15290"/>
              <a:gd name="T77" fmla="*/ 2147483646 h 15290"/>
              <a:gd name="T78" fmla="*/ 2147483646 w 15290"/>
              <a:gd name="T79" fmla="*/ 2147483646 h 15290"/>
              <a:gd name="T80" fmla="*/ 2147483646 w 15290"/>
              <a:gd name="T81" fmla="*/ 2147483646 h 15290"/>
              <a:gd name="T82" fmla="*/ 2147483646 w 15290"/>
              <a:gd name="T83" fmla="*/ 2147483646 h 15290"/>
              <a:gd name="T84" fmla="*/ 2147483646 w 15290"/>
              <a:gd name="T85" fmla="*/ 2147483646 h 15290"/>
              <a:gd name="T86" fmla="*/ 2147483646 w 15290"/>
              <a:gd name="T87" fmla="*/ 2147483646 h 15290"/>
              <a:gd name="T88" fmla="*/ 2147483646 w 15290"/>
              <a:gd name="T89" fmla="*/ 2147483646 h 15290"/>
              <a:gd name="T90" fmla="*/ 2147483646 w 15290"/>
              <a:gd name="T91" fmla="*/ 2147483646 h 15290"/>
              <a:gd name="T92" fmla="*/ 2147483646 w 15290"/>
              <a:gd name="T93" fmla="*/ 2147483646 h 15290"/>
              <a:gd name="T94" fmla="*/ 2147483646 w 15290"/>
              <a:gd name="T95" fmla="*/ 2147483646 h 15290"/>
              <a:gd name="T96" fmla="*/ 2147483646 w 15290"/>
              <a:gd name="T97" fmla="*/ 2147483646 h 15290"/>
              <a:gd name="T98" fmla="*/ 2147483646 w 15290"/>
              <a:gd name="T99" fmla="*/ 2147483646 h 15290"/>
              <a:gd name="T100" fmla="*/ 2147483646 w 15290"/>
              <a:gd name="T101" fmla="*/ 2147483646 h 152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90"/>
              <a:gd name="T154" fmla="*/ 0 h 15290"/>
              <a:gd name="T155" fmla="*/ 15290 w 15290"/>
              <a:gd name="T156" fmla="*/ 15290 h 152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lnTo>
                  <a:pt x="7254" y="1"/>
                </a:lnTo>
                <a:close/>
              </a:path>
            </a:pathLst>
          </a:custGeom>
          <a:solidFill>
            <a:srgbClr val="FF0066">
              <a:alpha val="8705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pic>
        <p:nvPicPr>
          <p:cNvPr id="48132" name="Picture 1" descr="IMG_8446.PNG">
            <a:extLst>
              <a:ext uri="{FF2B5EF4-FFF2-40B4-BE49-F238E27FC236}">
                <a16:creationId xmlns:a16="http://schemas.microsoft.com/office/drawing/2014/main" id="{EA9C4F0D-C2FF-CDC9-B382-B493C7618C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55859">
            <a:off x="869950" y="1095375"/>
            <a:ext cx="25844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8">
            <a:extLst>
              <a:ext uri="{FF2B5EF4-FFF2-40B4-BE49-F238E27FC236}">
                <a16:creationId xmlns:a16="http://schemas.microsoft.com/office/drawing/2014/main" id="{C7245C22-AC10-6CAE-E0C1-7E0A6F0BA3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76200"/>
            <a:ext cx="2940050"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5">
            <a:extLst>
              <a:ext uri="{FF2B5EF4-FFF2-40B4-BE49-F238E27FC236}">
                <a16:creationId xmlns:a16="http://schemas.microsoft.com/office/drawing/2014/main" id="{98F68879-F5EB-BE78-A3A8-4474987AFD62}"/>
              </a:ext>
            </a:extLst>
          </p:cNvPr>
          <p:cNvSpPr txBox="1">
            <a:spLocks noChangeArrowheads="1"/>
          </p:cNvSpPr>
          <p:nvPr/>
        </p:nvSpPr>
        <p:spPr bwMode="auto">
          <a:xfrm>
            <a:off x="6850063" y="1676400"/>
            <a:ext cx="2120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a:solidFill>
                  <a:srgbClr val="FFC000"/>
                </a:solidFill>
                <a:latin typeface="Segoe UI Light" panose="020B0502040204020203" pitchFamily="34" charset="0"/>
                <a:ea typeface="Abadi MT Condensed Extra Bold" panose="020B0306030101010103" pitchFamily="34" charset="77"/>
                <a:cs typeface="Abadi MT Condensed Extra Bold" panose="020B0306030101010103" pitchFamily="34" charset="77"/>
              </a:rPr>
              <a:t>Download </a:t>
            </a:r>
          </a:p>
          <a:p>
            <a:pPr algn="ctr">
              <a:spcBef>
                <a:spcPct val="0"/>
              </a:spcBef>
              <a:buFontTx/>
              <a:buNone/>
            </a:pPr>
            <a:r>
              <a:rPr lang="en-US" altLang="en-US">
                <a:solidFill>
                  <a:srgbClr val="FFC000"/>
                </a:solidFill>
                <a:latin typeface="Segoe UI Light" panose="020B0502040204020203" pitchFamily="34" charset="0"/>
                <a:ea typeface="Abadi MT Condensed Extra Bold" panose="020B0306030101010103" pitchFamily="34" charset="77"/>
                <a:cs typeface="Abadi MT Condensed Extra Bold" panose="020B0306030101010103" pitchFamily="34" charset="77"/>
              </a:rPr>
              <a:t>the app</a:t>
            </a:r>
          </a:p>
        </p:txBody>
      </p:sp>
      <p:pic>
        <p:nvPicPr>
          <p:cNvPr id="48135" name="Picture 2" descr="C:\Users\kscrug\Downloads\IMG_9134.PNG">
            <a:extLst>
              <a:ext uri="{FF2B5EF4-FFF2-40B4-BE49-F238E27FC236}">
                <a16:creationId xmlns:a16="http://schemas.microsoft.com/office/drawing/2014/main" id="{44688892-15B5-5A8B-85A9-DC1A0C8D0B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4"/>
          <a:stretch>
            <a:fillRect/>
          </a:stretch>
        </p:blipFill>
        <p:spPr bwMode="auto">
          <a:xfrm>
            <a:off x="3921125" y="1025525"/>
            <a:ext cx="2627313"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D95B77F-93B3-6013-25A4-E8188B79FCC9}"/>
              </a:ext>
            </a:extLst>
          </p:cNvPr>
          <p:cNvSpPr>
            <a:spLocks noGrp="1" noChangeArrowheads="1"/>
          </p:cNvSpPr>
          <p:nvPr>
            <p:ph type="title"/>
          </p:nvPr>
        </p:nvSpPr>
        <p:spPr>
          <a:xfrm rot="21027138">
            <a:off x="180975" y="328613"/>
            <a:ext cx="2163763" cy="533400"/>
          </a:xfrm>
        </p:spPr>
        <p:txBody>
          <a:bodyPr/>
          <a:lstStyle/>
          <a:p>
            <a:br>
              <a:rPr lang="en-US" altLang="en-US">
                <a:solidFill>
                  <a:srgbClr val="FFC000"/>
                </a:solidFill>
                <a:latin typeface="Segoe UI Light" panose="020B0502040204020203" pitchFamily="34" charset="0"/>
              </a:rPr>
            </a:br>
            <a:r>
              <a:rPr lang="en-US" altLang="en-US">
                <a:solidFill>
                  <a:srgbClr val="FFC000"/>
                </a:solidFill>
                <a:latin typeface="Segoe UI Light" panose="020B0502040204020203" pitchFamily="34" charset="0"/>
              </a:rPr>
              <a:t>Rules</a:t>
            </a:r>
            <a:br>
              <a:rPr lang="en-US" altLang="en-US">
                <a:solidFill>
                  <a:srgbClr val="FFC000"/>
                </a:solidFill>
                <a:latin typeface="Segoe UI Light" panose="020B0502040204020203" pitchFamily="34" charset="0"/>
              </a:rPr>
            </a:br>
            <a:endParaRPr lang="en-US" altLang="en-US"/>
          </a:p>
        </p:txBody>
      </p:sp>
      <p:sp>
        <p:nvSpPr>
          <p:cNvPr id="50179" name="Content Placeholder 2">
            <a:extLst>
              <a:ext uri="{FF2B5EF4-FFF2-40B4-BE49-F238E27FC236}">
                <a16:creationId xmlns:a16="http://schemas.microsoft.com/office/drawing/2014/main" id="{63E1DD46-B2EB-2B82-F60B-27F9F032CE6C}"/>
              </a:ext>
            </a:extLst>
          </p:cNvPr>
          <p:cNvSpPr>
            <a:spLocks noGrp="1" noChangeArrowheads="1"/>
          </p:cNvSpPr>
          <p:nvPr>
            <p:ph idx="1"/>
          </p:nvPr>
        </p:nvSpPr>
        <p:spPr>
          <a:xfrm>
            <a:off x="685800" y="1233488"/>
            <a:ext cx="7772400" cy="533400"/>
          </a:xfrm>
          <a:solidFill>
            <a:schemeClr val="bg2"/>
          </a:solidFill>
        </p:spPr>
        <p:txBody>
          <a:bodyPr/>
          <a:lstStyle/>
          <a:p>
            <a:pPr marL="0" indent="0">
              <a:buFontTx/>
              <a:buNone/>
            </a:pPr>
            <a:r>
              <a:rPr lang="en-US" altLang="en-US" sz="1600">
                <a:solidFill>
                  <a:srgbClr val="FFFFFF"/>
                </a:solidFill>
                <a:latin typeface="Calibri" panose="020F0502020204030204" pitchFamily="34" charset="0"/>
                <a:cs typeface="Arial" panose="020B0604020202020204" pitchFamily="34" charset="0"/>
              </a:rPr>
              <a:t>The first team will pick a category and dollar amount from the game board. The teacher will ask the question for that place on the game board.</a:t>
            </a:r>
          </a:p>
        </p:txBody>
      </p:sp>
      <p:sp>
        <p:nvSpPr>
          <p:cNvPr id="4" name="Content Placeholder 2">
            <a:extLst>
              <a:ext uri="{FF2B5EF4-FFF2-40B4-BE49-F238E27FC236}">
                <a16:creationId xmlns:a16="http://schemas.microsoft.com/office/drawing/2014/main" id="{61BB5694-05C5-08EC-B5D6-CD53A62E7C89}"/>
              </a:ext>
            </a:extLst>
          </p:cNvPr>
          <p:cNvSpPr txBox="1">
            <a:spLocks/>
          </p:cNvSpPr>
          <p:nvPr/>
        </p:nvSpPr>
        <p:spPr bwMode="auto">
          <a:xfrm>
            <a:off x="685800" y="2003425"/>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1600">
                <a:solidFill>
                  <a:srgbClr val="FFFFFF"/>
                </a:solidFill>
                <a:latin typeface="Calibri" panose="020F0502020204030204" pitchFamily="34" charset="0"/>
              </a:rPr>
              <a:t>The team gets approximately 30 seconds to discuss the question and come up with an answer.</a:t>
            </a:r>
          </a:p>
        </p:txBody>
      </p:sp>
      <p:sp>
        <p:nvSpPr>
          <p:cNvPr id="5" name="Content Placeholder 2">
            <a:extLst>
              <a:ext uri="{FF2B5EF4-FFF2-40B4-BE49-F238E27FC236}">
                <a16:creationId xmlns:a16="http://schemas.microsoft.com/office/drawing/2014/main" id="{013C3F51-0CD3-0D4F-6B6B-C86F797A7B6F}"/>
              </a:ext>
            </a:extLst>
          </p:cNvPr>
          <p:cNvSpPr txBox="1">
            <a:spLocks/>
          </p:cNvSpPr>
          <p:nvPr/>
        </p:nvSpPr>
        <p:spPr bwMode="auto">
          <a:xfrm>
            <a:off x="728663" y="2808288"/>
            <a:ext cx="7772400" cy="533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1600">
                <a:solidFill>
                  <a:srgbClr val="FFFFFF"/>
                </a:solidFill>
                <a:latin typeface="Calibri" panose="020F0502020204030204" pitchFamily="34" charset="0"/>
              </a:rPr>
              <a:t>If the first team answers correctly, they get the dollar amount for the question. The scorekeeper will record it in the column on the flipchart for that team. </a:t>
            </a:r>
          </a:p>
        </p:txBody>
      </p:sp>
      <p:sp>
        <p:nvSpPr>
          <p:cNvPr id="6" name="Content Placeholder 2">
            <a:extLst>
              <a:ext uri="{FF2B5EF4-FFF2-40B4-BE49-F238E27FC236}">
                <a16:creationId xmlns:a16="http://schemas.microsoft.com/office/drawing/2014/main" id="{7B707062-77EE-6030-4598-1ACF30C7E024}"/>
              </a:ext>
            </a:extLst>
          </p:cNvPr>
          <p:cNvSpPr txBox="1">
            <a:spLocks/>
          </p:cNvSpPr>
          <p:nvPr/>
        </p:nvSpPr>
        <p:spPr bwMode="auto">
          <a:xfrm>
            <a:off x="666750" y="3505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1600">
                <a:solidFill>
                  <a:srgbClr val="FFFFFF"/>
                </a:solidFill>
                <a:latin typeface="Calibri" panose="020F0502020204030204" pitchFamily="34" charset="0"/>
              </a:rPr>
              <a:t>After a question has been answered, cross off the block on the game board poster. If using the Power Point, this will happen automatically.</a:t>
            </a:r>
          </a:p>
        </p:txBody>
      </p:sp>
      <p:sp>
        <p:nvSpPr>
          <p:cNvPr id="7" name="Content Placeholder 2">
            <a:extLst>
              <a:ext uri="{FF2B5EF4-FFF2-40B4-BE49-F238E27FC236}">
                <a16:creationId xmlns:a16="http://schemas.microsoft.com/office/drawing/2014/main" id="{A5E0E2A1-0351-EFA8-1EFA-A956E170405B}"/>
              </a:ext>
            </a:extLst>
          </p:cNvPr>
          <p:cNvSpPr txBox="1">
            <a:spLocks/>
          </p:cNvSpPr>
          <p:nvPr/>
        </p:nvSpPr>
        <p:spPr bwMode="auto">
          <a:xfrm>
            <a:off x="666750" y="4343400"/>
            <a:ext cx="7772400" cy="1143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1600">
                <a:solidFill>
                  <a:srgbClr val="FFFFFF"/>
                </a:solidFill>
                <a:latin typeface="Calibri" panose="020F0502020204030204" pitchFamily="34" charset="0"/>
              </a:rPr>
              <a:t>If the first team answers incorrectly, the next team in order will be called on to answer the same question. This will continue until a team gets the correct answer. They win the dollar amount. There is no penalty for incorrect answers. If all teams miss a question, the instructor will give the correct answer.</a:t>
            </a:r>
          </a:p>
        </p:txBody>
      </p:sp>
      <p:sp>
        <p:nvSpPr>
          <p:cNvPr id="8" name="Content Placeholder 2">
            <a:extLst>
              <a:ext uri="{FF2B5EF4-FFF2-40B4-BE49-F238E27FC236}">
                <a16:creationId xmlns:a16="http://schemas.microsoft.com/office/drawing/2014/main" id="{50DFD439-0BD2-4650-9A34-9CA95ED775BE}"/>
              </a:ext>
            </a:extLst>
          </p:cNvPr>
          <p:cNvSpPr txBox="1">
            <a:spLocks/>
          </p:cNvSpPr>
          <p:nvPr/>
        </p:nvSpPr>
        <p:spPr bwMode="auto">
          <a:xfrm>
            <a:off x="685800" y="5791200"/>
            <a:ext cx="7772400" cy="6096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defRPr/>
            </a:pPr>
            <a:r>
              <a:rPr lang="en-US" sz="1600" dirty="0">
                <a:solidFill>
                  <a:srgbClr val="FFFFFF"/>
                </a:solidFill>
                <a:latin typeface="Calibri" pitchFamily="34" charset="0"/>
              </a:rPr>
              <a:t>Once one question is completed, the next team picks a category and dollar amount (even if they just answered a bonus question).</a:t>
            </a:r>
          </a:p>
          <a:p>
            <a:pPr>
              <a:defRPr/>
            </a:pPr>
            <a:endParaRPr lang="en-US" sz="1600" dirty="0">
              <a:solidFill>
                <a:srgbClr val="FFFF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35D2E85E-FC68-CB74-986A-1A9D11036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9350"/>
            <a:ext cx="81629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AutoShape 4">
            <a:hlinkClick r:id="rId4" action="ppaction://hlinksldjump" highlightClick="1"/>
            <a:extLst>
              <a:ext uri="{FF2B5EF4-FFF2-40B4-BE49-F238E27FC236}">
                <a16:creationId xmlns:a16="http://schemas.microsoft.com/office/drawing/2014/main" id="{356EF9D2-2066-42BD-91D0-0CB7A9FC56F5}"/>
              </a:ext>
            </a:extLst>
          </p:cNvPr>
          <p:cNvSpPr>
            <a:spLocks noChangeArrowheads="1"/>
          </p:cNvSpPr>
          <p:nvPr/>
        </p:nvSpPr>
        <p:spPr bwMode="auto">
          <a:xfrm>
            <a:off x="2590800" y="11430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5" action="ppaction://hlinksldjump"/>
              </a:rPr>
              <a:t>100</a:t>
            </a:r>
            <a:endParaRPr lang="en-US" altLang="en-US" b="1" dirty="0">
              <a:latin typeface="Segoe UI Light" pitchFamily="34" charset="0"/>
            </a:endParaRPr>
          </a:p>
        </p:txBody>
      </p:sp>
      <p:sp>
        <p:nvSpPr>
          <p:cNvPr id="2053" name="AutoShape 5">
            <a:hlinkClick r:id="rId6" action="ppaction://hlinksldjump" highlightClick="1"/>
            <a:extLst>
              <a:ext uri="{FF2B5EF4-FFF2-40B4-BE49-F238E27FC236}">
                <a16:creationId xmlns:a16="http://schemas.microsoft.com/office/drawing/2014/main" id="{B9371070-A02F-4092-B3B5-20B4AE81E14C}"/>
              </a:ext>
            </a:extLst>
          </p:cNvPr>
          <p:cNvSpPr>
            <a:spLocks noChangeArrowheads="1"/>
          </p:cNvSpPr>
          <p:nvPr/>
        </p:nvSpPr>
        <p:spPr bwMode="auto">
          <a:xfrm>
            <a:off x="4953000" y="11430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6" action="ppaction://hlinksldjump"/>
              </a:rPr>
              <a:t>100</a:t>
            </a:r>
            <a:endParaRPr lang="en-US" altLang="en-US" b="1" dirty="0">
              <a:latin typeface="Segoe UI Light" pitchFamily="34" charset="0"/>
              <a:hlinkClick r:id="rId6" action="ppaction://hlinksldjump"/>
            </a:endParaRPr>
          </a:p>
        </p:txBody>
      </p:sp>
      <p:sp>
        <p:nvSpPr>
          <p:cNvPr id="2056" name="AutoShape 8">
            <a:hlinkClick r:id="rId4" action="ppaction://hlinksldjump" highlightClick="1"/>
            <a:extLst>
              <a:ext uri="{FF2B5EF4-FFF2-40B4-BE49-F238E27FC236}">
                <a16:creationId xmlns:a16="http://schemas.microsoft.com/office/drawing/2014/main" id="{29D81AB8-8C65-403D-90C5-A19811E2269F}"/>
              </a:ext>
            </a:extLst>
          </p:cNvPr>
          <p:cNvSpPr>
            <a:spLocks noChangeArrowheads="1"/>
          </p:cNvSpPr>
          <p:nvPr/>
        </p:nvSpPr>
        <p:spPr bwMode="auto">
          <a:xfrm>
            <a:off x="2590800" y="22860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4" action="ppaction://hlinksldjump"/>
              </a:rPr>
              <a:t>200</a:t>
            </a:r>
            <a:endParaRPr lang="en-US" altLang="en-US" b="1" dirty="0">
              <a:latin typeface="Segoe UI Light" pitchFamily="34" charset="0"/>
            </a:endParaRPr>
          </a:p>
        </p:txBody>
      </p:sp>
      <p:sp>
        <p:nvSpPr>
          <p:cNvPr id="2058" name="AutoShape 10">
            <a:hlinkClick r:id="rId7" action="ppaction://hlinksldjump" highlightClick="1"/>
            <a:extLst>
              <a:ext uri="{FF2B5EF4-FFF2-40B4-BE49-F238E27FC236}">
                <a16:creationId xmlns:a16="http://schemas.microsoft.com/office/drawing/2014/main" id="{7F0528DE-3043-4F87-8DA8-74354696BB36}"/>
              </a:ext>
            </a:extLst>
          </p:cNvPr>
          <p:cNvSpPr>
            <a:spLocks noChangeArrowheads="1"/>
          </p:cNvSpPr>
          <p:nvPr/>
        </p:nvSpPr>
        <p:spPr bwMode="auto">
          <a:xfrm>
            <a:off x="7162800" y="22098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7" action="ppaction://hlinksldjump"/>
              </a:rPr>
              <a:t>200</a:t>
            </a:r>
            <a:endParaRPr lang="en-US" altLang="en-US" b="1">
              <a:latin typeface="Segoe UI Light" pitchFamily="34" charset="0"/>
            </a:endParaRPr>
          </a:p>
        </p:txBody>
      </p:sp>
      <p:sp>
        <p:nvSpPr>
          <p:cNvPr id="2060" name="AutoShape 12">
            <a:hlinkClick r:id="rId8" action="ppaction://hlinksldjump" highlightClick="1"/>
            <a:extLst>
              <a:ext uri="{FF2B5EF4-FFF2-40B4-BE49-F238E27FC236}">
                <a16:creationId xmlns:a16="http://schemas.microsoft.com/office/drawing/2014/main" id="{C5217C0F-CC5F-4E4A-A03A-89318C5FB135}"/>
              </a:ext>
            </a:extLst>
          </p:cNvPr>
          <p:cNvSpPr>
            <a:spLocks noChangeArrowheads="1"/>
          </p:cNvSpPr>
          <p:nvPr/>
        </p:nvSpPr>
        <p:spPr bwMode="auto">
          <a:xfrm>
            <a:off x="381000" y="44958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8" action="ppaction://hlinksldjump"/>
              </a:rPr>
              <a:t>400</a:t>
            </a:r>
            <a:endParaRPr lang="en-US" altLang="en-US" b="1" dirty="0">
              <a:latin typeface="Segoe UI Light" pitchFamily="34" charset="0"/>
            </a:endParaRPr>
          </a:p>
        </p:txBody>
      </p:sp>
      <p:sp>
        <p:nvSpPr>
          <p:cNvPr id="2062" name="AutoShape 14">
            <a:hlinkClick r:id="rId9" action="ppaction://hlinksldjump" highlightClick="1"/>
            <a:extLst>
              <a:ext uri="{FF2B5EF4-FFF2-40B4-BE49-F238E27FC236}">
                <a16:creationId xmlns:a16="http://schemas.microsoft.com/office/drawing/2014/main" id="{6F49105B-AE29-4928-99DF-A76C313833AC}"/>
              </a:ext>
            </a:extLst>
          </p:cNvPr>
          <p:cNvSpPr>
            <a:spLocks noChangeArrowheads="1"/>
          </p:cNvSpPr>
          <p:nvPr/>
        </p:nvSpPr>
        <p:spPr bwMode="auto">
          <a:xfrm>
            <a:off x="2590800" y="44958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9" action="ppaction://hlinksldjump"/>
              </a:rPr>
              <a:t>400</a:t>
            </a:r>
            <a:endParaRPr lang="en-US" altLang="en-US" b="1" dirty="0">
              <a:latin typeface="Segoe UI Light" pitchFamily="34" charset="0"/>
            </a:endParaRPr>
          </a:p>
        </p:txBody>
      </p:sp>
      <p:sp>
        <p:nvSpPr>
          <p:cNvPr id="2064" name="AutoShape 16">
            <a:hlinkClick r:id="rId10" action="ppaction://hlinksldjump" highlightClick="1"/>
            <a:extLst>
              <a:ext uri="{FF2B5EF4-FFF2-40B4-BE49-F238E27FC236}">
                <a16:creationId xmlns:a16="http://schemas.microsoft.com/office/drawing/2014/main" id="{E16212F2-8C94-45F4-9395-D17F3FA7DE6F}"/>
              </a:ext>
            </a:extLst>
          </p:cNvPr>
          <p:cNvSpPr>
            <a:spLocks noChangeArrowheads="1"/>
          </p:cNvSpPr>
          <p:nvPr/>
        </p:nvSpPr>
        <p:spPr bwMode="auto">
          <a:xfrm>
            <a:off x="7162800" y="33528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0" action="ppaction://hlinksldjump"/>
              </a:rPr>
              <a:t>300</a:t>
            </a:r>
            <a:endParaRPr lang="en-US" altLang="en-US" b="1" dirty="0">
              <a:latin typeface="Segoe UI Light" pitchFamily="34" charset="0"/>
            </a:endParaRPr>
          </a:p>
        </p:txBody>
      </p:sp>
      <p:sp>
        <p:nvSpPr>
          <p:cNvPr id="2066" name="AutoShape 18">
            <a:hlinkClick r:id="rId11" action="ppaction://hlinksldjump" highlightClick="1"/>
            <a:extLst>
              <a:ext uri="{FF2B5EF4-FFF2-40B4-BE49-F238E27FC236}">
                <a16:creationId xmlns:a16="http://schemas.microsoft.com/office/drawing/2014/main" id="{B31EA5B8-BBCB-4F73-B039-E39925EAF832}"/>
              </a:ext>
            </a:extLst>
          </p:cNvPr>
          <p:cNvSpPr>
            <a:spLocks noChangeArrowheads="1"/>
          </p:cNvSpPr>
          <p:nvPr/>
        </p:nvSpPr>
        <p:spPr bwMode="auto">
          <a:xfrm>
            <a:off x="7162800" y="44958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1" action="ppaction://hlinksldjump"/>
              </a:rPr>
              <a:t>400</a:t>
            </a:r>
            <a:endParaRPr lang="en-US" altLang="en-US" b="1" dirty="0">
              <a:latin typeface="Segoe UI Light" pitchFamily="34" charset="0"/>
            </a:endParaRPr>
          </a:p>
        </p:txBody>
      </p:sp>
      <p:sp>
        <p:nvSpPr>
          <p:cNvPr id="2071" name="Text Box 23">
            <a:extLst>
              <a:ext uri="{FF2B5EF4-FFF2-40B4-BE49-F238E27FC236}">
                <a16:creationId xmlns:a16="http://schemas.microsoft.com/office/drawing/2014/main" id="{07C51701-69D0-BE6B-6AA9-652330719B56}"/>
              </a:ext>
            </a:extLst>
          </p:cNvPr>
          <p:cNvSpPr txBox="1">
            <a:spLocks noChangeArrowheads="1"/>
          </p:cNvSpPr>
          <p:nvPr/>
        </p:nvSpPr>
        <p:spPr bwMode="auto">
          <a:xfrm>
            <a:off x="152400" y="228600"/>
            <a:ext cx="1828800" cy="646113"/>
          </a:xfrm>
          <a:prstGeom prst="rect">
            <a:avLst/>
          </a:prstGeom>
          <a:solidFill>
            <a:schemeClr val="tx2"/>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solidFill>
                  <a:srgbClr val="FFFFFF"/>
                </a:solidFill>
                <a:latin typeface="Segoe UI Light" panose="020B0502040204020203" pitchFamily="34" charset="0"/>
                <a:cs typeface="Segoe UI" panose="020B0502040204020203" pitchFamily="34" charset="0"/>
              </a:rPr>
              <a:t>My Rights on the Job</a:t>
            </a:r>
            <a:endParaRPr lang="en-US" altLang="en-US" sz="1800">
              <a:solidFill>
                <a:srgbClr val="FFFFFF"/>
              </a:solidFill>
              <a:latin typeface="Segoe UI Light" panose="020B0502040204020203" pitchFamily="34" charset="0"/>
              <a:cs typeface="Segoe UI" panose="020B0502040204020203" pitchFamily="34" charset="0"/>
            </a:endParaRPr>
          </a:p>
        </p:txBody>
      </p:sp>
      <p:sp>
        <p:nvSpPr>
          <p:cNvPr id="2072" name="Text Box 24">
            <a:extLst>
              <a:ext uri="{FF2B5EF4-FFF2-40B4-BE49-F238E27FC236}">
                <a16:creationId xmlns:a16="http://schemas.microsoft.com/office/drawing/2014/main" id="{9D847D46-0BB3-4002-9248-BEEA2D9B0850}"/>
              </a:ext>
            </a:extLst>
          </p:cNvPr>
          <p:cNvSpPr txBox="1">
            <a:spLocks noChangeArrowheads="1"/>
          </p:cNvSpPr>
          <p:nvPr/>
        </p:nvSpPr>
        <p:spPr bwMode="auto">
          <a:xfrm>
            <a:off x="2362200" y="198438"/>
            <a:ext cx="2057400" cy="708025"/>
          </a:xfrm>
          <a:prstGeom prst="rect">
            <a:avLst/>
          </a:prstGeom>
          <a:solidFill>
            <a:schemeClr val="tx2"/>
          </a:solidFill>
          <a:ln w="381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2000" b="1" dirty="0">
                <a:solidFill>
                  <a:schemeClr val="accent3"/>
                </a:solidFill>
                <a:latin typeface="Segoe UI Light" pitchFamily="34" charset="0"/>
                <a:ea typeface="Segoe UI" pitchFamily="34" charset="0"/>
                <a:cs typeface="Segoe UI" pitchFamily="34" charset="0"/>
              </a:rPr>
              <a:t>What Kind of Work Can I Do?</a:t>
            </a:r>
            <a:endParaRPr lang="en-US" altLang="en-US" sz="2000" dirty="0">
              <a:solidFill>
                <a:schemeClr val="accent3"/>
              </a:solidFill>
              <a:latin typeface="Segoe UI Light" pitchFamily="34" charset="0"/>
              <a:ea typeface="Segoe UI" pitchFamily="34" charset="0"/>
              <a:cs typeface="Segoe UI" pitchFamily="34" charset="0"/>
            </a:endParaRPr>
          </a:p>
        </p:txBody>
      </p:sp>
      <p:sp>
        <p:nvSpPr>
          <p:cNvPr id="2073" name="Text Box 25">
            <a:extLst>
              <a:ext uri="{FF2B5EF4-FFF2-40B4-BE49-F238E27FC236}">
                <a16:creationId xmlns:a16="http://schemas.microsoft.com/office/drawing/2014/main" id="{9E03C42F-9ADB-40F5-A0A7-54ABFFE83558}"/>
              </a:ext>
            </a:extLst>
          </p:cNvPr>
          <p:cNvSpPr txBox="1">
            <a:spLocks noChangeArrowheads="1"/>
          </p:cNvSpPr>
          <p:nvPr/>
        </p:nvSpPr>
        <p:spPr bwMode="auto">
          <a:xfrm>
            <a:off x="4649788" y="198438"/>
            <a:ext cx="2170112" cy="708025"/>
          </a:xfrm>
          <a:prstGeom prst="rect">
            <a:avLst/>
          </a:prstGeom>
          <a:solidFill>
            <a:schemeClr val="tx2"/>
          </a:solidFill>
          <a:ln w="381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2000" b="1" dirty="0">
                <a:solidFill>
                  <a:schemeClr val="accent3"/>
                </a:solidFill>
                <a:latin typeface="Segoe UI Light" pitchFamily="34" charset="0"/>
                <a:ea typeface="Segoe UI" pitchFamily="34" charset="0"/>
                <a:cs typeface="Segoe UI" pitchFamily="34" charset="0"/>
              </a:rPr>
              <a:t>Hours for Teens &amp; Protecting Myself</a:t>
            </a:r>
          </a:p>
        </p:txBody>
      </p:sp>
      <p:sp>
        <p:nvSpPr>
          <p:cNvPr id="2074" name="Text Box 26">
            <a:extLst>
              <a:ext uri="{FF2B5EF4-FFF2-40B4-BE49-F238E27FC236}">
                <a16:creationId xmlns:a16="http://schemas.microsoft.com/office/drawing/2014/main" id="{CDD4A3E1-0428-4118-81BC-82752C0CB4FF}"/>
              </a:ext>
            </a:extLst>
          </p:cNvPr>
          <p:cNvSpPr txBox="1">
            <a:spLocks noChangeArrowheads="1"/>
          </p:cNvSpPr>
          <p:nvPr/>
        </p:nvSpPr>
        <p:spPr bwMode="auto">
          <a:xfrm>
            <a:off x="6819900" y="228600"/>
            <a:ext cx="2057400" cy="646113"/>
          </a:xfrm>
          <a:prstGeom prst="rect">
            <a:avLst/>
          </a:prstGeom>
          <a:solidFill>
            <a:schemeClr val="tx2"/>
          </a:solidFill>
          <a:ln w="381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1800" b="1" dirty="0">
                <a:solidFill>
                  <a:schemeClr val="accent3"/>
                </a:solidFill>
                <a:latin typeface="Segoe UI Light" pitchFamily="34" charset="0"/>
              </a:rPr>
              <a:t>What If I Get Hurt &amp; Getting Help</a:t>
            </a:r>
          </a:p>
        </p:txBody>
      </p:sp>
      <p:sp>
        <p:nvSpPr>
          <p:cNvPr id="2075" name="AutoShape 27">
            <a:hlinkClick r:id="rId12" action="ppaction://hlinksldjump" highlightClick="1"/>
            <a:extLst>
              <a:ext uri="{FF2B5EF4-FFF2-40B4-BE49-F238E27FC236}">
                <a16:creationId xmlns:a16="http://schemas.microsoft.com/office/drawing/2014/main" id="{8929FCC2-99D7-4A9B-AC0B-73E987354D9B}"/>
              </a:ext>
            </a:extLst>
          </p:cNvPr>
          <p:cNvSpPr>
            <a:spLocks noChangeArrowheads="1"/>
          </p:cNvSpPr>
          <p:nvPr/>
        </p:nvSpPr>
        <p:spPr bwMode="auto">
          <a:xfrm>
            <a:off x="381000" y="11430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2" action="ppaction://hlinksldjump"/>
              </a:rPr>
              <a:t>100</a:t>
            </a:r>
            <a:endParaRPr lang="en-US" altLang="en-US" sz="3200" b="1" dirty="0">
              <a:latin typeface="Segoe UI Light" pitchFamily="34" charset="0"/>
            </a:endParaRPr>
          </a:p>
        </p:txBody>
      </p:sp>
      <p:sp>
        <p:nvSpPr>
          <p:cNvPr id="2076" name="AutoShape 28">
            <a:hlinkClick r:id="rId13" action="ppaction://hlinksldjump" highlightClick="1"/>
            <a:extLst>
              <a:ext uri="{FF2B5EF4-FFF2-40B4-BE49-F238E27FC236}">
                <a16:creationId xmlns:a16="http://schemas.microsoft.com/office/drawing/2014/main" id="{2169A9BA-E5B5-4307-B50F-342387ACA16B}"/>
              </a:ext>
            </a:extLst>
          </p:cNvPr>
          <p:cNvSpPr>
            <a:spLocks noChangeArrowheads="1"/>
          </p:cNvSpPr>
          <p:nvPr/>
        </p:nvSpPr>
        <p:spPr bwMode="auto">
          <a:xfrm>
            <a:off x="381000" y="33528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3" action="ppaction://hlinksldjump"/>
              </a:rPr>
              <a:t>300</a:t>
            </a:r>
            <a:endParaRPr lang="en-US" altLang="en-US" b="1" dirty="0">
              <a:effectLst>
                <a:outerShdw blurRad="38100" dist="38100" dir="2700000" algn="tl">
                  <a:srgbClr val="FFFFFF"/>
                </a:outerShdw>
              </a:effectLst>
              <a:latin typeface="Segoe UI Light" pitchFamily="34" charset="0"/>
            </a:endParaRPr>
          </a:p>
        </p:txBody>
      </p:sp>
      <p:sp>
        <p:nvSpPr>
          <p:cNvPr id="2078" name="AutoShape 30">
            <a:hlinkClick r:id="rId14" action="ppaction://hlinksldjump" highlightClick="1"/>
            <a:extLst>
              <a:ext uri="{FF2B5EF4-FFF2-40B4-BE49-F238E27FC236}">
                <a16:creationId xmlns:a16="http://schemas.microsoft.com/office/drawing/2014/main" id="{623EE072-9304-4FBA-BC9F-CE0E4395E172}"/>
              </a:ext>
            </a:extLst>
          </p:cNvPr>
          <p:cNvSpPr>
            <a:spLocks noChangeArrowheads="1"/>
          </p:cNvSpPr>
          <p:nvPr/>
        </p:nvSpPr>
        <p:spPr bwMode="auto">
          <a:xfrm>
            <a:off x="2590800" y="34290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14" action="ppaction://hlinksldjump"/>
              </a:rPr>
              <a:t>300</a:t>
            </a:r>
            <a:endParaRPr lang="en-US" altLang="en-US" sz="3200" b="1">
              <a:effectLst>
                <a:outerShdw blurRad="38100" dist="38100" dir="2700000" algn="tl">
                  <a:srgbClr val="FFFFFF"/>
                </a:outerShdw>
              </a:effectLst>
              <a:latin typeface="Segoe UI Light" pitchFamily="34" charset="0"/>
            </a:endParaRPr>
          </a:p>
        </p:txBody>
      </p:sp>
      <p:sp>
        <p:nvSpPr>
          <p:cNvPr id="2079" name="AutoShape 31">
            <a:hlinkClick r:id="rId15" action="ppaction://hlinksldjump" highlightClick="1"/>
            <a:extLst>
              <a:ext uri="{FF2B5EF4-FFF2-40B4-BE49-F238E27FC236}">
                <a16:creationId xmlns:a16="http://schemas.microsoft.com/office/drawing/2014/main" id="{A7901866-7AB1-4EFC-9835-271F8818F869}"/>
              </a:ext>
            </a:extLst>
          </p:cNvPr>
          <p:cNvSpPr>
            <a:spLocks noChangeArrowheads="1"/>
          </p:cNvSpPr>
          <p:nvPr/>
        </p:nvSpPr>
        <p:spPr bwMode="auto">
          <a:xfrm>
            <a:off x="4953000" y="33528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15" action="ppaction://hlinksldjump"/>
              </a:rPr>
              <a:t>300</a:t>
            </a:r>
            <a:endParaRPr lang="en-US" altLang="en-US" b="1">
              <a:latin typeface="Segoe UI Light" pitchFamily="34" charset="0"/>
            </a:endParaRPr>
          </a:p>
        </p:txBody>
      </p:sp>
      <p:sp>
        <p:nvSpPr>
          <p:cNvPr id="2080" name="AutoShape 32">
            <a:hlinkClick r:id="rId16" action="ppaction://hlinksldjump" highlightClick="1"/>
            <a:extLst>
              <a:ext uri="{FF2B5EF4-FFF2-40B4-BE49-F238E27FC236}">
                <a16:creationId xmlns:a16="http://schemas.microsoft.com/office/drawing/2014/main" id="{89C64539-8D33-4F69-9DA0-1DB9C5FC78B0}"/>
              </a:ext>
            </a:extLst>
          </p:cNvPr>
          <p:cNvSpPr>
            <a:spLocks noChangeArrowheads="1"/>
          </p:cNvSpPr>
          <p:nvPr/>
        </p:nvSpPr>
        <p:spPr bwMode="auto">
          <a:xfrm>
            <a:off x="4953000" y="22098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6" action="ppaction://hlinksldjump"/>
              </a:rPr>
              <a:t>200</a:t>
            </a:r>
            <a:endParaRPr lang="en-US" altLang="en-US" sz="3200" b="1" dirty="0">
              <a:effectLst>
                <a:outerShdw blurRad="38100" dist="38100" dir="2700000" algn="tl">
                  <a:srgbClr val="FFFFFF"/>
                </a:outerShdw>
              </a:effectLst>
              <a:latin typeface="Segoe UI Light" pitchFamily="34" charset="0"/>
            </a:endParaRPr>
          </a:p>
        </p:txBody>
      </p:sp>
      <p:sp>
        <p:nvSpPr>
          <p:cNvPr id="2081" name="AutoShape 33">
            <a:hlinkClick r:id="rId17" action="ppaction://hlinksldjump" highlightClick="1"/>
            <a:extLst>
              <a:ext uri="{FF2B5EF4-FFF2-40B4-BE49-F238E27FC236}">
                <a16:creationId xmlns:a16="http://schemas.microsoft.com/office/drawing/2014/main" id="{A563B96E-9B65-47FF-9183-530BB314994C}"/>
              </a:ext>
            </a:extLst>
          </p:cNvPr>
          <p:cNvSpPr>
            <a:spLocks noChangeArrowheads="1"/>
          </p:cNvSpPr>
          <p:nvPr/>
        </p:nvSpPr>
        <p:spPr bwMode="auto">
          <a:xfrm>
            <a:off x="4953000" y="44958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7" action="ppaction://hlinksldjump"/>
              </a:rPr>
              <a:t>400</a:t>
            </a:r>
            <a:endParaRPr lang="en-US" altLang="en-US" sz="3200" b="1" dirty="0">
              <a:effectLst>
                <a:outerShdw blurRad="38100" dist="38100" dir="2700000" algn="tl">
                  <a:srgbClr val="FFFFFF"/>
                </a:outerShdw>
              </a:effectLst>
              <a:latin typeface="Segoe UI Light" pitchFamily="34" charset="0"/>
              <a:hlinkClick r:id="rId17" action="ppaction://hlinksldjump"/>
            </a:endParaRPr>
          </a:p>
        </p:txBody>
      </p:sp>
      <p:sp>
        <p:nvSpPr>
          <p:cNvPr id="2083" name="AutoShape 35">
            <a:hlinkClick r:id="rId4" action="ppaction://hlinksldjump" highlightClick="1"/>
            <a:extLst>
              <a:ext uri="{FF2B5EF4-FFF2-40B4-BE49-F238E27FC236}">
                <a16:creationId xmlns:a16="http://schemas.microsoft.com/office/drawing/2014/main" id="{CE645AA4-E3E9-4D8E-BCE7-05DF21F7E459}"/>
              </a:ext>
            </a:extLst>
          </p:cNvPr>
          <p:cNvSpPr>
            <a:spLocks noChangeArrowheads="1"/>
          </p:cNvSpPr>
          <p:nvPr/>
        </p:nvSpPr>
        <p:spPr bwMode="auto">
          <a:xfrm>
            <a:off x="381000" y="22860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8" action="ppaction://hlinksldjump"/>
              </a:rPr>
              <a:t>200</a:t>
            </a:r>
            <a:endParaRPr lang="en-US" altLang="en-US" sz="3200" b="1" dirty="0">
              <a:latin typeface="Segoe UI Light" pitchFamily="34" charset="0"/>
            </a:endParaRPr>
          </a:p>
        </p:txBody>
      </p:sp>
      <p:sp>
        <p:nvSpPr>
          <p:cNvPr id="2084" name="AutoShape 36">
            <a:hlinkClick r:id="rId19" action="ppaction://hlinksldjump" highlightClick="1">
              <a:snd r:embed="rId20" name="WHOOSH.WAV"/>
            </a:hlinkClick>
            <a:extLst>
              <a:ext uri="{FF2B5EF4-FFF2-40B4-BE49-F238E27FC236}">
                <a16:creationId xmlns:a16="http://schemas.microsoft.com/office/drawing/2014/main" id="{1B46A7EF-54BD-4FCD-AF9F-604061819D88}"/>
              </a:ext>
            </a:extLst>
          </p:cNvPr>
          <p:cNvSpPr>
            <a:spLocks noChangeArrowheads="1"/>
          </p:cNvSpPr>
          <p:nvPr/>
        </p:nvSpPr>
        <p:spPr bwMode="auto">
          <a:xfrm>
            <a:off x="7162800" y="11430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dirty="0">
                <a:effectLst>
                  <a:outerShdw blurRad="38100" dist="38100" dir="2700000" algn="tl">
                    <a:srgbClr val="FFFFFF"/>
                  </a:outerShdw>
                </a:effectLst>
                <a:latin typeface="Segoe UI Light" pitchFamily="34" charset="0"/>
                <a:hlinkClick r:id="rId19" action="ppaction://hlinksldjump"/>
              </a:rPr>
              <a:t>100</a:t>
            </a:r>
          </a:p>
        </p:txBody>
      </p:sp>
      <p:sp>
        <p:nvSpPr>
          <p:cNvPr id="2085" name="AutoShape 37">
            <a:hlinkClick r:id="rId21" action="ppaction://hlinksldjump" highlightClick="1"/>
            <a:extLst>
              <a:ext uri="{FF2B5EF4-FFF2-40B4-BE49-F238E27FC236}">
                <a16:creationId xmlns:a16="http://schemas.microsoft.com/office/drawing/2014/main" id="{D4C50190-1C40-43FC-AE0B-7C64A7B90050}"/>
              </a:ext>
            </a:extLst>
          </p:cNvPr>
          <p:cNvSpPr>
            <a:spLocks noChangeArrowheads="1"/>
          </p:cNvSpPr>
          <p:nvPr/>
        </p:nvSpPr>
        <p:spPr bwMode="auto">
          <a:xfrm>
            <a:off x="381000" y="5638800"/>
            <a:ext cx="1371600" cy="914400"/>
          </a:xfrm>
          <a:prstGeom prst="actionButtonBlank">
            <a:avLst/>
          </a:prstGeom>
          <a:solidFill>
            <a:srgbClr val="FFFF00"/>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21" action="ppaction://hlinksldjump"/>
              </a:rPr>
              <a:t>500</a:t>
            </a:r>
            <a:endParaRPr lang="en-US" altLang="en-US" sz="3200" b="1">
              <a:solidFill>
                <a:schemeClr val="bg1"/>
              </a:solidFill>
              <a:latin typeface="Segoe UI Light" pitchFamily="34" charset="0"/>
            </a:endParaRPr>
          </a:p>
        </p:txBody>
      </p:sp>
      <p:sp>
        <p:nvSpPr>
          <p:cNvPr id="2086" name="AutoShape 38">
            <a:hlinkClick r:id="rId22" action="ppaction://hlinksldjump" highlightClick="1"/>
            <a:extLst>
              <a:ext uri="{FF2B5EF4-FFF2-40B4-BE49-F238E27FC236}">
                <a16:creationId xmlns:a16="http://schemas.microsoft.com/office/drawing/2014/main" id="{F0AE5942-897C-4E62-8201-187BBCF68736}"/>
              </a:ext>
            </a:extLst>
          </p:cNvPr>
          <p:cNvSpPr>
            <a:spLocks noChangeArrowheads="1"/>
          </p:cNvSpPr>
          <p:nvPr/>
        </p:nvSpPr>
        <p:spPr bwMode="auto">
          <a:xfrm>
            <a:off x="2590800" y="5638800"/>
            <a:ext cx="1371600" cy="914400"/>
          </a:xfrm>
          <a:prstGeom prst="actionButtonBlank">
            <a:avLst/>
          </a:prstGeom>
          <a:solidFill>
            <a:srgbClr val="FF0066"/>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22" action="ppaction://hlinksldjump"/>
              </a:rPr>
              <a:t>500</a:t>
            </a:r>
            <a:endParaRPr lang="en-US" altLang="en-US" sz="3200" b="1">
              <a:solidFill>
                <a:srgbClr val="99CC00"/>
              </a:solidFill>
              <a:effectDag name="">
                <a:cont type="tree" name="">
                  <a:effect ref="fillLine"/>
                  <a:outerShdw dist="38100" dir="13500000" algn="br">
                    <a:srgbClr val="D5FF55"/>
                  </a:outerShdw>
                </a:cont>
                <a:cont type="tree" name="">
                  <a:effect ref="fillLine"/>
                  <a:outerShdw dist="38100" dir="2700000" algn="tl">
                    <a:srgbClr val="5B7A00"/>
                  </a:outerShdw>
                </a:cont>
                <a:effect ref="fillLine"/>
              </a:effectDag>
              <a:latin typeface="Segoe UI Light" pitchFamily="34" charset="0"/>
            </a:endParaRPr>
          </a:p>
        </p:txBody>
      </p:sp>
      <p:sp>
        <p:nvSpPr>
          <p:cNvPr id="2087" name="AutoShape 39">
            <a:hlinkClick r:id="rId23" action="ppaction://hlinksldjump" highlightClick="1"/>
            <a:extLst>
              <a:ext uri="{FF2B5EF4-FFF2-40B4-BE49-F238E27FC236}">
                <a16:creationId xmlns:a16="http://schemas.microsoft.com/office/drawing/2014/main" id="{773948E4-2DE8-478B-9CEB-3F2CEDEA6071}"/>
              </a:ext>
            </a:extLst>
          </p:cNvPr>
          <p:cNvSpPr>
            <a:spLocks noChangeArrowheads="1"/>
          </p:cNvSpPr>
          <p:nvPr/>
        </p:nvSpPr>
        <p:spPr bwMode="auto">
          <a:xfrm>
            <a:off x="4953000" y="5638800"/>
            <a:ext cx="1371600" cy="914400"/>
          </a:xfrm>
          <a:prstGeom prst="actionButtonBlank">
            <a:avLst/>
          </a:prstGeom>
          <a:solidFill>
            <a:srgbClr val="FF6600"/>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23" action="ppaction://hlinksldjump"/>
              </a:rPr>
              <a:t>500</a:t>
            </a:r>
            <a:endParaRPr lang="en-US" altLang="en-US" b="1">
              <a:effectLst>
                <a:outerShdw blurRad="38100" dist="38100" dir="2700000" algn="tl">
                  <a:srgbClr val="FFFFFF"/>
                </a:outerShdw>
              </a:effectLst>
              <a:latin typeface="Segoe UI Light" pitchFamily="34" charset="0"/>
            </a:endParaRPr>
          </a:p>
        </p:txBody>
      </p:sp>
      <p:sp>
        <p:nvSpPr>
          <p:cNvPr id="2088" name="AutoShape 40">
            <a:hlinkClick r:id="rId24" action="ppaction://hlinksldjump" highlightClick="1"/>
            <a:extLst>
              <a:ext uri="{FF2B5EF4-FFF2-40B4-BE49-F238E27FC236}">
                <a16:creationId xmlns:a16="http://schemas.microsoft.com/office/drawing/2014/main" id="{1F3C460E-CEDF-4B7A-B4F2-51E857CDB6BE}"/>
              </a:ext>
            </a:extLst>
          </p:cNvPr>
          <p:cNvSpPr>
            <a:spLocks noChangeArrowheads="1"/>
          </p:cNvSpPr>
          <p:nvPr/>
        </p:nvSpPr>
        <p:spPr bwMode="auto">
          <a:xfrm>
            <a:off x="7162800" y="5638800"/>
            <a:ext cx="1371600" cy="914400"/>
          </a:xfrm>
          <a:prstGeom prst="actionButtonBlank">
            <a:avLst/>
          </a:prstGeom>
          <a:solidFill>
            <a:srgbClr val="9900CC"/>
          </a:solidFill>
          <a:ln w="9525">
            <a:solidFill>
              <a:schemeClr val="tx1"/>
            </a:solidFill>
            <a:miter lim="800000"/>
            <a:headEnd/>
            <a:tailEnd/>
          </a:ln>
          <a:effectLst/>
        </p:spPr>
        <p:txBody>
          <a:bodyPr wrap="none" anchor="ctr"/>
          <a:lstStyle/>
          <a:p>
            <a:pPr algn="ctr">
              <a:defRPr/>
            </a:pPr>
            <a:r>
              <a:rPr lang="en-US" altLang="en-US" sz="3200" b="1">
                <a:effectLst>
                  <a:outerShdw blurRad="38100" dist="38100" dir="2700000" algn="tl">
                    <a:srgbClr val="FFFFFF"/>
                  </a:outerShdw>
                </a:effectLst>
                <a:latin typeface="Segoe UI Light" pitchFamily="34" charset="0"/>
                <a:hlinkClick r:id="rId24" action="ppaction://hlinksldjump"/>
              </a:rPr>
              <a:t>500</a:t>
            </a:r>
            <a:endParaRPr lang="en-US" altLang="en-US" b="1">
              <a:latin typeface="Segoe UI Ligh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071"/>
                                        </p:tgtEl>
                                        <p:attrNameLst>
                                          <p:attrName>style.visibility</p:attrName>
                                        </p:attrNameLst>
                                      </p:cBhvr>
                                      <p:to>
                                        <p:strVal val="visible"/>
                                      </p:to>
                                    </p:set>
                                    <p:anim calcmode="lin" valueType="num">
                                      <p:cBhvr additive="base">
                                        <p:cTn id="7" dur="500" fill="hold"/>
                                        <p:tgtEl>
                                          <p:spTgt spid="2071"/>
                                        </p:tgtEl>
                                        <p:attrNameLst>
                                          <p:attrName>ppt_x</p:attrName>
                                        </p:attrNameLst>
                                      </p:cBhvr>
                                      <p:tavLst>
                                        <p:tav tm="0">
                                          <p:val>
                                            <p:strVal val="#ppt_x"/>
                                          </p:val>
                                        </p:tav>
                                        <p:tav tm="100000">
                                          <p:val>
                                            <p:strVal val="#ppt_x"/>
                                          </p:val>
                                        </p:tav>
                                      </p:tavLst>
                                    </p:anim>
                                    <p:anim calcmode="lin" valueType="num">
                                      <p:cBhvr additive="base">
                                        <p:cTn id="8" dur="500" fill="hold"/>
                                        <p:tgtEl>
                                          <p:spTgt spid="207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2072"/>
                                        </p:tgtEl>
                                        <p:attrNameLst>
                                          <p:attrName>style.visibility</p:attrName>
                                        </p:attrNameLst>
                                      </p:cBhvr>
                                      <p:to>
                                        <p:strVal val="visible"/>
                                      </p:to>
                                    </p:set>
                                    <p:anim calcmode="lin" valueType="num">
                                      <p:cBhvr additive="base">
                                        <p:cTn id="12" dur="500" fill="hold"/>
                                        <p:tgtEl>
                                          <p:spTgt spid="2072"/>
                                        </p:tgtEl>
                                        <p:attrNameLst>
                                          <p:attrName>ppt_x</p:attrName>
                                        </p:attrNameLst>
                                      </p:cBhvr>
                                      <p:tavLst>
                                        <p:tav tm="0">
                                          <p:val>
                                            <p:strVal val="#ppt_x"/>
                                          </p:val>
                                        </p:tav>
                                        <p:tav tm="100000">
                                          <p:val>
                                            <p:strVal val="#ppt_x"/>
                                          </p:val>
                                        </p:tav>
                                      </p:tavLst>
                                    </p:anim>
                                    <p:anim calcmode="lin" valueType="num">
                                      <p:cBhvr additive="base">
                                        <p:cTn id="13" dur="500" fill="hold"/>
                                        <p:tgtEl>
                                          <p:spTgt spid="207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2073"/>
                                        </p:tgtEl>
                                        <p:attrNameLst>
                                          <p:attrName>style.visibility</p:attrName>
                                        </p:attrNameLst>
                                      </p:cBhvr>
                                      <p:to>
                                        <p:strVal val="visible"/>
                                      </p:to>
                                    </p:set>
                                    <p:anim calcmode="lin" valueType="num">
                                      <p:cBhvr additive="base">
                                        <p:cTn id="17" dur="500" fill="hold"/>
                                        <p:tgtEl>
                                          <p:spTgt spid="2073"/>
                                        </p:tgtEl>
                                        <p:attrNameLst>
                                          <p:attrName>ppt_x</p:attrName>
                                        </p:attrNameLst>
                                      </p:cBhvr>
                                      <p:tavLst>
                                        <p:tav tm="0">
                                          <p:val>
                                            <p:strVal val="#ppt_x"/>
                                          </p:val>
                                        </p:tav>
                                        <p:tav tm="100000">
                                          <p:val>
                                            <p:strVal val="#ppt_x"/>
                                          </p:val>
                                        </p:tav>
                                      </p:tavLst>
                                    </p:anim>
                                    <p:anim calcmode="lin" valueType="num">
                                      <p:cBhvr additive="base">
                                        <p:cTn id="18" dur="500" fill="hold"/>
                                        <p:tgtEl>
                                          <p:spTgt spid="2073"/>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2074"/>
                                        </p:tgtEl>
                                        <p:attrNameLst>
                                          <p:attrName>style.visibility</p:attrName>
                                        </p:attrNameLst>
                                      </p:cBhvr>
                                      <p:to>
                                        <p:strVal val="visible"/>
                                      </p:to>
                                    </p:set>
                                    <p:anim calcmode="lin" valueType="num">
                                      <p:cBhvr additive="base">
                                        <p:cTn id="22" dur="500" fill="hold"/>
                                        <p:tgtEl>
                                          <p:spTgt spid="2074"/>
                                        </p:tgtEl>
                                        <p:attrNameLst>
                                          <p:attrName>ppt_x</p:attrName>
                                        </p:attrNameLst>
                                      </p:cBhvr>
                                      <p:tavLst>
                                        <p:tav tm="0">
                                          <p:val>
                                            <p:strVal val="#ppt_x"/>
                                          </p:val>
                                        </p:tav>
                                        <p:tav tm="100000">
                                          <p:val>
                                            <p:strVal val="#ppt_x"/>
                                          </p:val>
                                        </p:tav>
                                      </p:tavLst>
                                    </p:anim>
                                    <p:anim calcmode="lin" valueType="num">
                                      <p:cBhvr additive="base">
                                        <p:cTn id="23" dur="500" fill="hold"/>
                                        <p:tgtEl>
                                          <p:spTgt spid="2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07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2075"/>
                                        </p:tgtEl>
                                        <p:attrNameLst>
                                          <p:attrName>style.visibility</p:attrName>
                                        </p:attrNameLst>
                                      </p:cBhvr>
                                      <p:to>
                                        <p:strVal val="hidden"/>
                                      </p:to>
                                    </p:set>
                                  </p:childTnLst>
                                </p:cTn>
                              </p:par>
                            </p:childTnLst>
                          </p:cTn>
                        </p:par>
                      </p:childTnLst>
                    </p:cTn>
                  </p:par>
                </p:childTnLst>
              </p:cTn>
              <p:nextCondLst>
                <p:cond evt="onClick" delay="0">
                  <p:tgtEl>
                    <p:spTgt spid="2075"/>
                  </p:tgtEl>
                </p:cond>
              </p:nextCondLst>
            </p:seq>
            <p:seq concurrent="1" nextAc="seek">
              <p:cTn id="29" restart="whenNotActive" fill="hold" evtFilter="cancelBubble" nodeType="interactiveSeq">
                <p:stCondLst>
                  <p:cond evt="onClick" delay="0">
                    <p:tgtEl>
                      <p:spTgt spid="2052"/>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2052"/>
                  </p:tgtEl>
                </p:cond>
              </p:nextCondLst>
            </p:seq>
            <p:seq concurrent="1" nextAc="seek">
              <p:cTn id="34" restart="whenNotActive" fill="hold" evtFilter="cancelBubble" nodeType="interactiveSeq">
                <p:stCondLst>
                  <p:cond evt="onClick" delay="0">
                    <p:tgtEl>
                      <p:spTgt spid="205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2053"/>
                  </p:tgtEl>
                </p:cond>
              </p:nextCondLst>
            </p:seq>
            <p:seq concurrent="1" nextAc="seek">
              <p:cTn id="39" restart="whenNotActive" fill="hold" evtFilter="cancelBubble" nodeType="interactiveSeq">
                <p:stCondLst>
                  <p:cond evt="onClick" delay="0">
                    <p:tgtEl>
                      <p:spTgt spid="2084"/>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0"/>
                                          </p:stCondLst>
                                        </p:cTn>
                                        <p:tgtEl>
                                          <p:spTgt spid="2084"/>
                                        </p:tgtEl>
                                        <p:attrNameLst>
                                          <p:attrName>style.visibility</p:attrName>
                                        </p:attrNameLst>
                                      </p:cBhvr>
                                      <p:to>
                                        <p:strVal val="hidden"/>
                                      </p:to>
                                    </p:set>
                                  </p:childTnLst>
                                </p:cTn>
                              </p:par>
                            </p:childTnLst>
                          </p:cTn>
                        </p:par>
                      </p:childTnLst>
                    </p:cTn>
                  </p:par>
                </p:childTnLst>
              </p:cTn>
              <p:nextCondLst>
                <p:cond evt="onClick" delay="0">
                  <p:tgtEl>
                    <p:spTgt spid="2084"/>
                  </p:tgtEl>
                </p:cond>
              </p:nextCondLst>
            </p:seq>
            <p:seq concurrent="1" nextAc="seek">
              <p:cTn id="44" restart="whenNotActive" fill="hold" evtFilter="cancelBubble" nodeType="interactiveSeq">
                <p:stCondLst>
                  <p:cond evt="onClick" delay="0">
                    <p:tgtEl>
                      <p:spTgt spid="208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xit" presetSubtype="0" fill="hold" nodeType="clickEffect">
                                  <p:stCondLst>
                                    <p:cond delay="0"/>
                                  </p:stCondLst>
                                  <p:childTnLst>
                                    <p:set>
                                      <p:cBhvr>
                                        <p:cTn id="48" dur="1" fill="hold">
                                          <p:stCondLst>
                                            <p:cond delay="0"/>
                                          </p:stCondLst>
                                        </p:cTn>
                                        <p:tgtEl>
                                          <p:spTgt spid="2083"/>
                                        </p:tgtEl>
                                        <p:attrNameLst>
                                          <p:attrName>style.visibility</p:attrName>
                                        </p:attrNameLst>
                                      </p:cBhvr>
                                      <p:to>
                                        <p:strVal val="hidden"/>
                                      </p:to>
                                    </p:set>
                                  </p:childTnLst>
                                </p:cTn>
                              </p:par>
                            </p:childTnLst>
                          </p:cTn>
                        </p:par>
                      </p:childTnLst>
                    </p:cTn>
                  </p:par>
                </p:childTnLst>
              </p:cTn>
              <p:nextCondLst>
                <p:cond evt="onClick" delay="0">
                  <p:tgtEl>
                    <p:spTgt spid="2083"/>
                  </p:tgtEl>
                </p:cond>
              </p:nextCondLst>
            </p:seq>
            <p:seq concurrent="1" nextAc="seek">
              <p:cTn id="49" restart="whenNotActive" fill="hold" evtFilter="cancelBubble" nodeType="interactiveSeq">
                <p:stCondLst>
                  <p:cond evt="onClick" delay="0">
                    <p:tgtEl>
                      <p:spTgt spid="2056"/>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xit" presetSubtype="0" fill="hold" nodeType="clickEffect">
                                  <p:stCondLst>
                                    <p:cond delay="0"/>
                                  </p:stCondLst>
                                  <p:childTnLst>
                                    <p:set>
                                      <p:cBhvr>
                                        <p:cTn id="53" dur="1" fill="hold">
                                          <p:stCondLst>
                                            <p:cond delay="0"/>
                                          </p:stCondLst>
                                        </p:cTn>
                                        <p:tgtEl>
                                          <p:spTgt spid="2056"/>
                                        </p:tgtEl>
                                        <p:attrNameLst>
                                          <p:attrName>style.visibility</p:attrName>
                                        </p:attrNameLst>
                                      </p:cBhvr>
                                      <p:to>
                                        <p:strVal val="hidden"/>
                                      </p:to>
                                    </p:set>
                                  </p:childTnLst>
                                </p:cTn>
                              </p:par>
                            </p:childTnLst>
                          </p:cTn>
                        </p:par>
                      </p:childTnLst>
                    </p:cTn>
                  </p:par>
                </p:childTnLst>
              </p:cTn>
              <p:nextCondLst>
                <p:cond evt="onClick" delay="0">
                  <p:tgtEl>
                    <p:spTgt spid="2056"/>
                  </p:tgtEl>
                </p:cond>
              </p:nextCondLst>
            </p:seq>
            <p:seq concurrent="1" nextAc="seek">
              <p:cTn id="54" restart="whenNotActive" fill="hold" evtFilter="cancelBubble" nodeType="interactiveSeq">
                <p:stCondLst>
                  <p:cond evt="onClick" delay="0">
                    <p:tgtEl>
                      <p:spTgt spid="2080"/>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exit" presetSubtype="0" fill="hold" nodeType="clickEffect">
                                  <p:stCondLst>
                                    <p:cond delay="0"/>
                                  </p:stCondLst>
                                  <p:childTnLst>
                                    <p:set>
                                      <p:cBhvr>
                                        <p:cTn id="58" dur="1" fill="hold">
                                          <p:stCondLst>
                                            <p:cond delay="0"/>
                                          </p:stCondLst>
                                        </p:cTn>
                                        <p:tgtEl>
                                          <p:spTgt spid="2080"/>
                                        </p:tgtEl>
                                        <p:attrNameLst>
                                          <p:attrName>style.visibility</p:attrName>
                                        </p:attrNameLst>
                                      </p:cBhvr>
                                      <p:to>
                                        <p:strVal val="hidden"/>
                                      </p:to>
                                    </p:set>
                                  </p:childTnLst>
                                </p:cTn>
                              </p:par>
                            </p:childTnLst>
                          </p:cTn>
                        </p:par>
                      </p:childTnLst>
                    </p:cTn>
                  </p:par>
                </p:childTnLst>
              </p:cTn>
              <p:nextCondLst>
                <p:cond evt="onClick" delay="0">
                  <p:tgtEl>
                    <p:spTgt spid="2080"/>
                  </p:tgtEl>
                </p:cond>
              </p:nextCondLst>
            </p:seq>
            <p:seq concurrent="1" nextAc="seek">
              <p:cTn id="59" restart="whenNotActive" fill="hold" evtFilter="cancelBubble" nodeType="interactiveSeq">
                <p:stCondLst>
                  <p:cond evt="onClick" delay="0">
                    <p:tgtEl>
                      <p:spTgt spid="2058"/>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 presetClass="exit" presetSubtype="0" fill="hold" nodeType="clickEffect">
                                  <p:stCondLst>
                                    <p:cond delay="0"/>
                                  </p:stCondLst>
                                  <p:childTnLst>
                                    <p:set>
                                      <p:cBhvr>
                                        <p:cTn id="63" dur="1" fill="hold">
                                          <p:stCondLst>
                                            <p:cond delay="0"/>
                                          </p:stCondLst>
                                        </p:cTn>
                                        <p:tgtEl>
                                          <p:spTgt spid="2058"/>
                                        </p:tgtEl>
                                        <p:attrNameLst>
                                          <p:attrName>style.visibility</p:attrName>
                                        </p:attrNameLst>
                                      </p:cBhvr>
                                      <p:to>
                                        <p:strVal val="hidden"/>
                                      </p:to>
                                    </p:set>
                                  </p:childTnLst>
                                </p:cTn>
                              </p:par>
                            </p:childTnLst>
                          </p:cTn>
                        </p:par>
                      </p:childTnLst>
                    </p:cTn>
                  </p:par>
                </p:childTnLst>
              </p:cTn>
              <p:nextCondLst>
                <p:cond evt="onClick" delay="0">
                  <p:tgtEl>
                    <p:spTgt spid="2058"/>
                  </p:tgtEl>
                </p:cond>
              </p:nextCondLst>
            </p:seq>
            <p:seq concurrent="1" nextAc="seek">
              <p:cTn id="64" restart="whenNotActive" fill="hold" evtFilter="cancelBubble" nodeType="interactiveSeq">
                <p:stCondLst>
                  <p:cond evt="onClick" delay="0">
                    <p:tgtEl>
                      <p:spTgt spid="2076"/>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 presetClass="exit" presetSubtype="0" fill="hold" nodeType="clickEffect">
                                  <p:stCondLst>
                                    <p:cond delay="0"/>
                                  </p:stCondLst>
                                  <p:childTnLst>
                                    <p:set>
                                      <p:cBhvr>
                                        <p:cTn id="68" dur="1" fill="hold">
                                          <p:stCondLst>
                                            <p:cond delay="0"/>
                                          </p:stCondLst>
                                        </p:cTn>
                                        <p:tgtEl>
                                          <p:spTgt spid="2076"/>
                                        </p:tgtEl>
                                        <p:attrNameLst>
                                          <p:attrName>style.visibility</p:attrName>
                                        </p:attrNameLst>
                                      </p:cBhvr>
                                      <p:to>
                                        <p:strVal val="hidden"/>
                                      </p:to>
                                    </p:set>
                                  </p:childTnLst>
                                </p:cTn>
                              </p:par>
                            </p:childTnLst>
                          </p:cTn>
                        </p:par>
                      </p:childTnLst>
                    </p:cTn>
                  </p:par>
                </p:childTnLst>
              </p:cTn>
              <p:nextCondLst>
                <p:cond evt="onClick" delay="0">
                  <p:tgtEl>
                    <p:spTgt spid="2076"/>
                  </p:tgtEl>
                </p:cond>
              </p:nextCondLst>
            </p:seq>
            <p:seq concurrent="1" nextAc="seek">
              <p:cTn id="69" restart="whenNotActive" fill="hold" evtFilter="cancelBubble" nodeType="interactiveSeq">
                <p:stCondLst>
                  <p:cond evt="onClick" delay="0">
                    <p:tgtEl>
                      <p:spTgt spid="2078"/>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1" presetClass="exit" presetSubtype="0" fill="hold" nodeType="clickEffect">
                                  <p:stCondLst>
                                    <p:cond delay="0"/>
                                  </p:stCondLst>
                                  <p:childTnLst>
                                    <p:set>
                                      <p:cBhvr>
                                        <p:cTn id="73" dur="1" fill="hold">
                                          <p:stCondLst>
                                            <p:cond delay="0"/>
                                          </p:stCondLst>
                                        </p:cTn>
                                        <p:tgtEl>
                                          <p:spTgt spid="2078"/>
                                        </p:tgtEl>
                                        <p:attrNameLst>
                                          <p:attrName>style.visibility</p:attrName>
                                        </p:attrNameLst>
                                      </p:cBhvr>
                                      <p:to>
                                        <p:strVal val="hidden"/>
                                      </p:to>
                                    </p:set>
                                  </p:childTnLst>
                                </p:cTn>
                              </p:par>
                            </p:childTnLst>
                          </p:cTn>
                        </p:par>
                      </p:childTnLst>
                    </p:cTn>
                  </p:par>
                </p:childTnLst>
              </p:cTn>
              <p:nextCondLst>
                <p:cond evt="onClick" delay="0">
                  <p:tgtEl>
                    <p:spTgt spid="2078"/>
                  </p:tgtEl>
                </p:cond>
              </p:nextCondLst>
            </p:seq>
            <p:seq concurrent="1" nextAc="seek">
              <p:cTn id="74" restart="whenNotActive" fill="hold" evtFilter="cancelBubble" nodeType="interactiveSeq">
                <p:stCondLst>
                  <p:cond evt="onClick" delay="0">
                    <p:tgtEl>
                      <p:spTgt spid="207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xit" presetSubtype="0" fill="hold" nodeType="clickEffect">
                                  <p:stCondLst>
                                    <p:cond delay="0"/>
                                  </p:stCondLst>
                                  <p:childTnLst>
                                    <p:set>
                                      <p:cBhvr>
                                        <p:cTn id="78" dur="1" fill="hold">
                                          <p:stCondLst>
                                            <p:cond delay="0"/>
                                          </p:stCondLst>
                                        </p:cTn>
                                        <p:tgtEl>
                                          <p:spTgt spid="2079"/>
                                        </p:tgtEl>
                                        <p:attrNameLst>
                                          <p:attrName>style.visibility</p:attrName>
                                        </p:attrNameLst>
                                      </p:cBhvr>
                                      <p:to>
                                        <p:strVal val="hidden"/>
                                      </p:to>
                                    </p:set>
                                  </p:childTnLst>
                                </p:cTn>
                              </p:par>
                            </p:childTnLst>
                          </p:cTn>
                        </p:par>
                      </p:childTnLst>
                    </p:cTn>
                  </p:par>
                </p:childTnLst>
              </p:cTn>
              <p:nextCondLst>
                <p:cond evt="onClick" delay="0">
                  <p:tgtEl>
                    <p:spTgt spid="2079"/>
                  </p:tgtEl>
                </p:cond>
              </p:nextCondLst>
            </p:seq>
            <p:seq concurrent="1" nextAc="seek">
              <p:cTn id="79" restart="whenNotActive" fill="hold" evtFilter="cancelBubble" nodeType="interactiveSeq">
                <p:stCondLst>
                  <p:cond evt="onClick" delay="0">
                    <p:tgtEl>
                      <p:spTgt spid="206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 presetClass="exit" presetSubtype="0" fill="hold" nodeType="clickEffect">
                                  <p:stCondLst>
                                    <p:cond delay="0"/>
                                  </p:stCondLst>
                                  <p:childTnLst>
                                    <p:set>
                                      <p:cBhvr>
                                        <p:cTn id="83" dur="1" fill="hold">
                                          <p:stCondLst>
                                            <p:cond delay="0"/>
                                          </p:stCondLst>
                                        </p:cTn>
                                        <p:tgtEl>
                                          <p:spTgt spid="2064"/>
                                        </p:tgtEl>
                                        <p:attrNameLst>
                                          <p:attrName>style.visibility</p:attrName>
                                        </p:attrNameLst>
                                      </p:cBhvr>
                                      <p:to>
                                        <p:strVal val="hidden"/>
                                      </p:to>
                                    </p:set>
                                  </p:childTnLst>
                                </p:cTn>
                              </p:par>
                            </p:childTnLst>
                          </p:cTn>
                        </p:par>
                      </p:childTnLst>
                    </p:cTn>
                  </p:par>
                </p:childTnLst>
              </p:cTn>
              <p:nextCondLst>
                <p:cond evt="onClick" delay="0">
                  <p:tgtEl>
                    <p:spTgt spid="2064"/>
                  </p:tgtEl>
                </p:cond>
              </p:nextCondLst>
            </p:seq>
            <p:seq concurrent="1" nextAc="seek">
              <p:cTn id="84" restart="whenNotActive" fill="hold" evtFilter="cancelBubble" nodeType="interactiveSeq">
                <p:stCondLst>
                  <p:cond evt="onClick" delay="0">
                    <p:tgtEl>
                      <p:spTgt spid="2060"/>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 presetClass="exit" presetSubtype="0" fill="hold" nodeType="clickEffect">
                                  <p:stCondLst>
                                    <p:cond delay="0"/>
                                  </p:stCondLst>
                                  <p:childTnLst>
                                    <p:set>
                                      <p:cBhvr>
                                        <p:cTn id="88" dur="1" fill="hold">
                                          <p:stCondLst>
                                            <p:cond delay="0"/>
                                          </p:stCondLst>
                                        </p:cTn>
                                        <p:tgtEl>
                                          <p:spTgt spid="2060"/>
                                        </p:tgtEl>
                                        <p:attrNameLst>
                                          <p:attrName>style.visibility</p:attrName>
                                        </p:attrNameLst>
                                      </p:cBhvr>
                                      <p:to>
                                        <p:strVal val="hidden"/>
                                      </p:to>
                                    </p:set>
                                  </p:childTnLst>
                                </p:cTn>
                              </p:par>
                            </p:childTnLst>
                          </p:cTn>
                        </p:par>
                      </p:childTnLst>
                    </p:cTn>
                  </p:par>
                </p:childTnLst>
              </p:cTn>
              <p:nextCondLst>
                <p:cond evt="onClick" delay="0">
                  <p:tgtEl>
                    <p:spTgt spid="2060"/>
                  </p:tgtEl>
                </p:cond>
              </p:nextCondLst>
            </p:seq>
            <p:seq concurrent="1" nextAc="seek">
              <p:cTn id="89" restart="whenNotActive" fill="hold" evtFilter="cancelBubble" nodeType="interactiveSeq">
                <p:stCondLst>
                  <p:cond evt="onClick" delay="0">
                    <p:tgtEl>
                      <p:spTgt spid="2062"/>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xit" presetSubtype="0" fill="hold" nodeType="clickEffect">
                                  <p:stCondLst>
                                    <p:cond delay="0"/>
                                  </p:stCondLst>
                                  <p:childTnLst>
                                    <p:set>
                                      <p:cBhvr>
                                        <p:cTn id="93" dur="1" fill="hold">
                                          <p:stCondLst>
                                            <p:cond delay="0"/>
                                          </p:stCondLst>
                                        </p:cTn>
                                        <p:tgtEl>
                                          <p:spTgt spid="2062"/>
                                        </p:tgtEl>
                                        <p:attrNameLst>
                                          <p:attrName>style.visibility</p:attrName>
                                        </p:attrNameLst>
                                      </p:cBhvr>
                                      <p:to>
                                        <p:strVal val="hidden"/>
                                      </p:to>
                                    </p:set>
                                  </p:childTnLst>
                                </p:cTn>
                              </p:par>
                            </p:childTnLst>
                          </p:cTn>
                        </p:par>
                      </p:childTnLst>
                    </p:cTn>
                  </p:par>
                </p:childTnLst>
              </p:cTn>
              <p:nextCondLst>
                <p:cond evt="onClick" delay="0">
                  <p:tgtEl>
                    <p:spTgt spid="2062"/>
                  </p:tgtEl>
                </p:cond>
              </p:nextCondLst>
            </p:seq>
            <p:seq concurrent="1" nextAc="seek">
              <p:cTn id="94" restart="whenNotActive" fill="hold" evtFilter="cancelBubble" nodeType="interactiveSeq">
                <p:stCondLst>
                  <p:cond evt="onClick" delay="0">
                    <p:tgtEl>
                      <p:spTgt spid="2081"/>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1" presetClass="exit" presetSubtype="0" fill="hold" nodeType="clickEffect">
                                  <p:stCondLst>
                                    <p:cond delay="0"/>
                                  </p:stCondLst>
                                  <p:childTnLst>
                                    <p:set>
                                      <p:cBhvr>
                                        <p:cTn id="98" dur="1" fill="hold">
                                          <p:stCondLst>
                                            <p:cond delay="0"/>
                                          </p:stCondLst>
                                        </p:cTn>
                                        <p:tgtEl>
                                          <p:spTgt spid="2081"/>
                                        </p:tgtEl>
                                        <p:attrNameLst>
                                          <p:attrName>style.visibility</p:attrName>
                                        </p:attrNameLst>
                                      </p:cBhvr>
                                      <p:to>
                                        <p:strVal val="hidden"/>
                                      </p:to>
                                    </p:set>
                                  </p:childTnLst>
                                </p:cTn>
                              </p:par>
                            </p:childTnLst>
                          </p:cTn>
                        </p:par>
                      </p:childTnLst>
                    </p:cTn>
                  </p:par>
                </p:childTnLst>
              </p:cTn>
              <p:nextCondLst>
                <p:cond evt="onClick" delay="0">
                  <p:tgtEl>
                    <p:spTgt spid="2081"/>
                  </p:tgtEl>
                </p:cond>
              </p:nextCondLst>
            </p:seq>
            <p:seq concurrent="1" nextAc="seek">
              <p:cTn id="99" restart="whenNotActive" fill="hold" evtFilter="cancelBubble" nodeType="interactiveSeq">
                <p:stCondLst>
                  <p:cond evt="onClick" delay="0">
                    <p:tgtEl>
                      <p:spTgt spid="2066"/>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1" presetClass="exit" presetSubtype="0" fill="hold" nodeType="clickEffect">
                                  <p:stCondLst>
                                    <p:cond delay="0"/>
                                  </p:stCondLst>
                                  <p:childTnLst>
                                    <p:set>
                                      <p:cBhvr>
                                        <p:cTn id="103" dur="1" fill="hold">
                                          <p:stCondLst>
                                            <p:cond delay="0"/>
                                          </p:stCondLst>
                                        </p:cTn>
                                        <p:tgtEl>
                                          <p:spTgt spid="2066"/>
                                        </p:tgtEl>
                                        <p:attrNameLst>
                                          <p:attrName>style.visibility</p:attrName>
                                        </p:attrNameLst>
                                      </p:cBhvr>
                                      <p:to>
                                        <p:strVal val="hidden"/>
                                      </p:to>
                                    </p:set>
                                  </p:childTnLst>
                                </p:cTn>
                              </p:par>
                            </p:childTnLst>
                          </p:cTn>
                        </p:par>
                      </p:childTnLst>
                    </p:cTn>
                  </p:par>
                </p:childTnLst>
              </p:cTn>
              <p:nextCondLst>
                <p:cond evt="onClick" delay="0">
                  <p:tgtEl>
                    <p:spTgt spid="2066"/>
                  </p:tgtEl>
                </p:cond>
              </p:nextCondLst>
            </p:seq>
            <p:seq concurrent="1" nextAc="seek">
              <p:cTn id="104" restart="whenNotActive" fill="hold" evtFilter="cancelBubble" nodeType="interactiveSeq">
                <p:stCondLst>
                  <p:cond evt="onClick" delay="0">
                    <p:tgtEl>
                      <p:spTgt spid="2085"/>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2085"/>
                                        </p:tgtEl>
                                        <p:attrNameLst>
                                          <p:attrName>style.visibility</p:attrName>
                                        </p:attrNameLst>
                                      </p:cBhvr>
                                      <p:to>
                                        <p:strVal val="hidden"/>
                                      </p:to>
                                    </p:set>
                                  </p:childTnLst>
                                </p:cTn>
                              </p:par>
                            </p:childTnLst>
                          </p:cTn>
                        </p:par>
                      </p:childTnLst>
                    </p:cTn>
                  </p:par>
                </p:childTnLst>
              </p:cTn>
              <p:nextCondLst>
                <p:cond evt="onClick" delay="0">
                  <p:tgtEl>
                    <p:spTgt spid="2085"/>
                  </p:tgtEl>
                </p:cond>
              </p:nextCondLst>
            </p:seq>
            <p:seq concurrent="1" nextAc="seek">
              <p:cTn id="109" restart="whenNotActive" fill="hold" evtFilter="cancelBubble" nodeType="interactiveSeq">
                <p:stCondLst>
                  <p:cond evt="onClick" delay="0">
                    <p:tgtEl>
                      <p:spTgt spid="2086"/>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 presetClass="exit" presetSubtype="0" fill="hold" nodeType="clickEffect">
                                  <p:stCondLst>
                                    <p:cond delay="0"/>
                                  </p:stCondLst>
                                  <p:childTnLst>
                                    <p:set>
                                      <p:cBhvr>
                                        <p:cTn id="113" dur="1" fill="hold">
                                          <p:stCondLst>
                                            <p:cond delay="0"/>
                                          </p:stCondLst>
                                        </p:cTn>
                                        <p:tgtEl>
                                          <p:spTgt spid="2086"/>
                                        </p:tgtEl>
                                        <p:attrNameLst>
                                          <p:attrName>style.visibility</p:attrName>
                                        </p:attrNameLst>
                                      </p:cBhvr>
                                      <p:to>
                                        <p:strVal val="hidden"/>
                                      </p:to>
                                    </p:set>
                                  </p:childTnLst>
                                </p:cTn>
                              </p:par>
                            </p:childTnLst>
                          </p:cTn>
                        </p:par>
                      </p:childTnLst>
                    </p:cTn>
                  </p:par>
                </p:childTnLst>
              </p:cTn>
              <p:nextCondLst>
                <p:cond evt="onClick" delay="0">
                  <p:tgtEl>
                    <p:spTgt spid="2086"/>
                  </p:tgtEl>
                </p:cond>
              </p:nextCondLst>
            </p:seq>
            <p:seq concurrent="1" nextAc="seek">
              <p:cTn id="114" restart="whenNotActive" fill="hold" evtFilter="cancelBubble" nodeType="interactiveSeq">
                <p:stCondLst>
                  <p:cond evt="onClick" delay="0">
                    <p:tgtEl>
                      <p:spTgt spid="2087"/>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 presetClass="exit" presetSubtype="0" fill="hold" nodeType="clickEffect">
                                  <p:stCondLst>
                                    <p:cond delay="0"/>
                                  </p:stCondLst>
                                  <p:childTnLst>
                                    <p:set>
                                      <p:cBhvr>
                                        <p:cTn id="118" dur="1" fill="hold">
                                          <p:stCondLst>
                                            <p:cond delay="0"/>
                                          </p:stCondLst>
                                        </p:cTn>
                                        <p:tgtEl>
                                          <p:spTgt spid="2087"/>
                                        </p:tgtEl>
                                        <p:attrNameLst>
                                          <p:attrName>style.visibility</p:attrName>
                                        </p:attrNameLst>
                                      </p:cBhvr>
                                      <p:to>
                                        <p:strVal val="hidden"/>
                                      </p:to>
                                    </p:set>
                                  </p:childTnLst>
                                </p:cTn>
                              </p:par>
                            </p:childTnLst>
                          </p:cTn>
                        </p:par>
                      </p:childTnLst>
                    </p:cTn>
                  </p:par>
                </p:childTnLst>
              </p:cTn>
              <p:nextCondLst>
                <p:cond evt="onClick" delay="0">
                  <p:tgtEl>
                    <p:spTgt spid="2087"/>
                  </p:tgtEl>
                </p:cond>
              </p:nextCondLst>
            </p:seq>
            <p:seq concurrent="1" nextAc="seek">
              <p:cTn id="119" restart="whenNotActive" fill="hold" evtFilter="cancelBubble" nodeType="interactiveSeq">
                <p:stCondLst>
                  <p:cond evt="onClick" delay="0">
                    <p:tgtEl>
                      <p:spTgt spid="2088"/>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 presetClass="exit" presetSubtype="0" fill="hold" nodeType="clickEffect">
                                  <p:stCondLst>
                                    <p:cond delay="0"/>
                                  </p:stCondLst>
                                  <p:childTnLst>
                                    <p:set>
                                      <p:cBhvr>
                                        <p:cTn id="123" dur="1" fill="hold">
                                          <p:stCondLst>
                                            <p:cond delay="0"/>
                                          </p:stCondLst>
                                        </p:cTn>
                                        <p:tgtEl>
                                          <p:spTgt spid="2088"/>
                                        </p:tgtEl>
                                        <p:attrNameLst>
                                          <p:attrName>style.visibility</p:attrName>
                                        </p:attrNameLst>
                                      </p:cBhvr>
                                      <p:to>
                                        <p:strVal val="hidden"/>
                                      </p:to>
                                    </p:set>
                                  </p:childTnLst>
                                </p:cTn>
                              </p:par>
                            </p:childTnLst>
                          </p:cTn>
                        </p:par>
                      </p:childTnLst>
                    </p:cTn>
                  </p:par>
                </p:childTnLst>
              </p:cTn>
              <p:nextCondLst>
                <p:cond evt="onClick" delay="0">
                  <p:tgtEl>
                    <p:spTgt spid="2088"/>
                  </p:tgtEl>
                </p:cond>
              </p:nextCondLst>
            </p:seq>
          </p:childTnLst>
        </p:cTn>
      </p:par>
    </p:tnLst>
    <p:bldLst>
      <p:bldP spid="2052" grpId="0" animBg="1"/>
      <p:bldP spid="2053" grpId="0" animBg="1"/>
      <p:bldP spid="2056" grpId="0" animBg="1"/>
      <p:bldP spid="2058" grpId="0" animBg="1"/>
      <p:bldP spid="2060" grpId="0" animBg="1"/>
      <p:bldP spid="2062" grpId="0" animBg="1"/>
      <p:bldP spid="2064" grpId="0" animBg="1"/>
      <p:bldP spid="2066" grpId="0" animBg="1"/>
      <p:bldP spid="2071" grpId="0" animBg="1" autoUpdateAnimBg="0"/>
      <p:bldP spid="2072" grpId="0" animBg="1" autoUpdateAnimBg="0"/>
      <p:bldP spid="2073" grpId="0" animBg="1" autoUpdateAnimBg="0"/>
      <p:bldP spid="2074" grpId="0" animBg="1" autoUpdateAnimBg="0"/>
      <p:bldP spid="2075" grpId="0" animBg="1"/>
      <p:bldP spid="2076" grpId="0" animBg="1"/>
      <p:bldP spid="2078" grpId="0" animBg="1"/>
      <p:bldP spid="2079" grpId="0" animBg="1"/>
      <p:bldP spid="2080" grpId="0" animBg="1"/>
      <p:bldP spid="2081" grpId="0" animBg="1"/>
      <p:bldP spid="2083" grpId="0" animBg="1"/>
      <p:bldP spid="2084" grpId="0" animBg="1"/>
      <p:bldP spid="2085" grpId="0" animBg="1"/>
      <p:bldP spid="2086" grpId="0" animBg="1"/>
      <p:bldP spid="2087" grpId="0" animBg="1"/>
      <p:bldP spid="20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F4BF4A92-19FE-4E1F-AF6F-2E4927956321}"/>
              </a:ext>
            </a:extLst>
          </p:cNvPr>
          <p:cNvSpPr>
            <a:spLocks noGrp="1" noChangeArrowheads="1"/>
          </p:cNvSpPr>
          <p:nvPr>
            <p:ph type="subTitle" idx="4294967295"/>
          </p:nvPr>
        </p:nvSpPr>
        <p:spPr>
          <a:xfrm>
            <a:off x="6553200" y="6438900"/>
            <a:ext cx="2590800" cy="420688"/>
          </a:xfrm>
        </p:spPr>
        <p:txBody>
          <a:bodyPr/>
          <a:lstStyle/>
          <a:p>
            <a:pPr marL="0" indent="0" algn="r">
              <a:buFontTx/>
              <a:buNone/>
              <a:defRPr/>
            </a:pPr>
            <a:r>
              <a:rPr lang="en-US" altLang="en-US" sz="2000">
                <a:solidFill>
                  <a:schemeClr val="tx1">
                    <a:lumMod val="85000"/>
                    <a:lumOff val="15000"/>
                  </a:schemeClr>
                </a:solidFill>
                <a:latin typeface="Segoe UI Light" pitchFamily="34" charset="0"/>
              </a:rPr>
              <a:t>Row 1, Col 1</a:t>
            </a:r>
          </a:p>
        </p:txBody>
      </p:sp>
      <p:sp>
        <p:nvSpPr>
          <p:cNvPr id="53251" name="AutoShape 4">
            <a:hlinkClick r:id="rId2" action="ppaction://hlinksldjump" highlightClick="1"/>
            <a:extLst>
              <a:ext uri="{FF2B5EF4-FFF2-40B4-BE49-F238E27FC236}">
                <a16:creationId xmlns:a16="http://schemas.microsoft.com/office/drawing/2014/main" id="{F1C80300-24CA-DDDD-75EF-5E7F20564460}"/>
              </a:ext>
            </a:extLst>
          </p:cNvPr>
          <p:cNvSpPr>
            <a:spLocks noChangeArrowheads="1"/>
          </p:cNvSpPr>
          <p:nvPr/>
        </p:nvSpPr>
        <p:spPr bwMode="auto">
          <a:xfrm>
            <a:off x="4381500" y="6135688"/>
            <a:ext cx="838200" cy="533400"/>
          </a:xfrm>
          <a:prstGeom prst="rightArrow">
            <a:avLst>
              <a:gd name="adj1" fmla="val 63019"/>
              <a:gd name="adj2" fmla="val 61089"/>
            </a:avLst>
          </a:prstGeom>
          <a:solidFill>
            <a:schemeClr val="tx1"/>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FF00"/>
                </a:solidFill>
                <a:latin typeface="Segoe UI Light" panose="020B0502040204020203" pitchFamily="34" charset="0"/>
              </a:rPr>
              <a:t>Home</a:t>
            </a:r>
          </a:p>
        </p:txBody>
      </p:sp>
      <p:sp>
        <p:nvSpPr>
          <p:cNvPr id="53252" name="AutoShape 5">
            <a:extLst>
              <a:ext uri="{FF2B5EF4-FFF2-40B4-BE49-F238E27FC236}">
                <a16:creationId xmlns:a16="http://schemas.microsoft.com/office/drawing/2014/main" id="{E6A74956-A9E5-541F-88AD-A02F7E96AAA8}"/>
              </a:ext>
            </a:extLst>
          </p:cNvPr>
          <p:cNvSpPr>
            <a:spLocks noChangeArrowheads="1"/>
          </p:cNvSpPr>
          <p:nvPr/>
        </p:nvSpPr>
        <p:spPr bwMode="auto">
          <a:xfrm>
            <a:off x="1219200" y="1295400"/>
            <a:ext cx="7162800" cy="4038600"/>
          </a:xfrm>
          <a:prstGeom prst="wedgeRectCallout">
            <a:avLst>
              <a:gd name="adj1" fmla="val -21231"/>
              <a:gd name="adj2" fmla="val 11162"/>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t> True or False?  </a:t>
            </a:r>
          </a:p>
          <a:p>
            <a:pPr algn="ctr">
              <a:spcBef>
                <a:spcPct val="0"/>
              </a:spcBef>
              <a:buFontTx/>
              <a:buNone/>
            </a:pPr>
            <a:r>
              <a:rPr lang="en-US" altLang="en-US" sz="4000" b="1"/>
              <a:t>Your employer can’t punish</a:t>
            </a:r>
          </a:p>
          <a:p>
            <a:pPr algn="ctr">
              <a:spcBef>
                <a:spcPct val="0"/>
              </a:spcBef>
              <a:buFontTx/>
              <a:buNone/>
            </a:pPr>
            <a:r>
              <a:rPr lang="en-US" altLang="en-US" sz="4000" b="1"/>
              <a:t>you for reporting a</a:t>
            </a:r>
          </a:p>
          <a:p>
            <a:pPr algn="ctr">
              <a:spcBef>
                <a:spcPct val="0"/>
              </a:spcBef>
              <a:buFontTx/>
              <a:buNone/>
            </a:pPr>
            <a:r>
              <a:rPr lang="en-US" altLang="en-US" sz="4000" b="1"/>
              <a:t>safety problem.</a:t>
            </a:r>
          </a:p>
        </p:txBody>
      </p:sp>
      <p:sp>
        <p:nvSpPr>
          <p:cNvPr id="3078" name="Text Box 6">
            <a:extLst>
              <a:ext uri="{FF2B5EF4-FFF2-40B4-BE49-F238E27FC236}">
                <a16:creationId xmlns:a16="http://schemas.microsoft.com/office/drawing/2014/main" id="{AC3D0014-71A2-363C-FC19-BB98B5CE963B}"/>
              </a:ext>
            </a:extLst>
          </p:cNvPr>
          <p:cNvSpPr txBox="1">
            <a:spLocks noChangeArrowheads="1"/>
          </p:cNvSpPr>
          <p:nvPr/>
        </p:nvSpPr>
        <p:spPr bwMode="auto">
          <a:xfrm>
            <a:off x="1219200" y="228600"/>
            <a:ext cx="70866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True.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867568BF-6BF1-424A-BB33-F6AB2763609B}"/>
              </a:ext>
            </a:extLst>
          </p:cNvPr>
          <p:cNvSpPr>
            <a:spLocks noGrp="1" noChangeArrowheads="1"/>
          </p:cNvSpPr>
          <p:nvPr>
            <p:ph type="subTitle" idx="4294967295"/>
          </p:nvPr>
        </p:nvSpPr>
        <p:spPr>
          <a:xfrm>
            <a:off x="6699250" y="6477000"/>
            <a:ext cx="2438400" cy="388938"/>
          </a:xfrm>
        </p:spPr>
        <p:txBody>
          <a:bodyPr/>
          <a:lstStyle/>
          <a:p>
            <a:pPr marL="0" indent="0" algn="r">
              <a:buFontTx/>
              <a:buNone/>
              <a:defRPr/>
            </a:pPr>
            <a:r>
              <a:rPr lang="en-US" altLang="en-US" sz="2000" dirty="0">
                <a:solidFill>
                  <a:schemeClr val="tx1">
                    <a:lumMod val="85000"/>
                    <a:lumOff val="15000"/>
                  </a:schemeClr>
                </a:solidFill>
                <a:latin typeface="Segoe UI Light" pitchFamily="34" charset="0"/>
              </a:rPr>
              <a:t>Row 1, Col 2</a:t>
            </a:r>
          </a:p>
        </p:txBody>
      </p:sp>
      <p:sp>
        <p:nvSpPr>
          <p:cNvPr id="54275" name="AutoShape 4">
            <a:hlinkClick r:id="rId2" action="ppaction://hlinksldjump" highlightClick="1"/>
            <a:extLst>
              <a:ext uri="{FF2B5EF4-FFF2-40B4-BE49-F238E27FC236}">
                <a16:creationId xmlns:a16="http://schemas.microsoft.com/office/drawing/2014/main" id="{C93A0FBB-2103-9052-E958-62E3D28A36FE}"/>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FF00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66"/>
                </a:solidFill>
                <a:latin typeface="Segoe UI Light" panose="020B0502040204020203" pitchFamily="34" charset="0"/>
              </a:rPr>
              <a:t>Home</a:t>
            </a:r>
          </a:p>
        </p:txBody>
      </p:sp>
      <p:sp>
        <p:nvSpPr>
          <p:cNvPr id="54276" name="AutoShape 5">
            <a:extLst>
              <a:ext uri="{FF2B5EF4-FFF2-40B4-BE49-F238E27FC236}">
                <a16:creationId xmlns:a16="http://schemas.microsoft.com/office/drawing/2014/main" id="{5EA4892A-E3BE-9DB1-A118-39B4B87DBF2F}"/>
              </a:ext>
            </a:extLst>
          </p:cNvPr>
          <p:cNvSpPr>
            <a:spLocks noChangeArrowheads="1"/>
          </p:cNvSpPr>
          <p:nvPr/>
        </p:nvSpPr>
        <p:spPr bwMode="auto">
          <a:xfrm>
            <a:off x="990600" y="914400"/>
            <a:ext cx="7162800" cy="4038600"/>
          </a:xfrm>
          <a:prstGeom prst="wedgeRectCallout">
            <a:avLst>
              <a:gd name="adj1" fmla="val -21231"/>
              <a:gd name="adj2" fmla="val 11162"/>
            </a:avLst>
          </a:prstGeom>
          <a:solidFill>
            <a:srgbClr val="FF00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How old do you have to be</a:t>
            </a:r>
          </a:p>
          <a:p>
            <a:pPr algn="ctr">
              <a:spcBef>
                <a:spcPct val="0"/>
              </a:spcBef>
              <a:buFontTx/>
              <a:buNone/>
            </a:pPr>
            <a:r>
              <a:rPr lang="en-US" altLang="en-US" sz="4000" b="1">
                <a:latin typeface="Segoe UI Light" panose="020B0502040204020203" pitchFamily="34" charset="0"/>
              </a:rPr>
              <a:t>to drive a forklift?</a:t>
            </a:r>
            <a:r>
              <a:rPr lang="en-US" altLang="en-US" sz="4000">
                <a:latin typeface="Segoe UI Light" panose="020B0502040204020203" pitchFamily="34" charset="0"/>
              </a:rPr>
              <a:t> </a:t>
            </a:r>
          </a:p>
        </p:txBody>
      </p:sp>
      <p:sp>
        <p:nvSpPr>
          <p:cNvPr id="7175" name="Text Box 7">
            <a:extLst>
              <a:ext uri="{FF2B5EF4-FFF2-40B4-BE49-F238E27FC236}">
                <a16:creationId xmlns:a16="http://schemas.microsoft.com/office/drawing/2014/main" id="{898AB7A0-DD5F-83BB-0CAD-42C9586192D0}"/>
              </a:ext>
            </a:extLst>
          </p:cNvPr>
          <p:cNvSpPr txBox="1">
            <a:spLocks noChangeArrowheads="1"/>
          </p:cNvSpPr>
          <p:nvPr/>
        </p:nvSpPr>
        <p:spPr bwMode="auto">
          <a:xfrm>
            <a:off x="1066800" y="152400"/>
            <a:ext cx="70866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18 years old.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ipe(down)">
                                      <p:cBhvr>
                                        <p:cTn id="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1626518B-7C19-48B0-9EDA-FBBE3E897485}"/>
              </a:ext>
            </a:extLst>
          </p:cNvPr>
          <p:cNvSpPr>
            <a:spLocks noGrp="1" noChangeArrowheads="1"/>
          </p:cNvSpPr>
          <p:nvPr>
            <p:ph type="subTitle" idx="4294967295"/>
          </p:nvPr>
        </p:nvSpPr>
        <p:spPr>
          <a:xfrm>
            <a:off x="7239000" y="6477000"/>
            <a:ext cx="1905000" cy="381000"/>
          </a:xfrm>
        </p:spPr>
        <p:txBody>
          <a:bodyPr/>
          <a:lstStyle/>
          <a:p>
            <a:pPr marL="0" indent="0" algn="r">
              <a:buFontTx/>
              <a:buNone/>
              <a:defRPr/>
            </a:pPr>
            <a:r>
              <a:rPr lang="en-US" altLang="en-US" sz="2000" dirty="0">
                <a:solidFill>
                  <a:schemeClr val="tx1">
                    <a:lumMod val="85000"/>
                    <a:lumOff val="15000"/>
                  </a:schemeClr>
                </a:solidFill>
                <a:latin typeface="Segoe UI Light" pitchFamily="34" charset="0"/>
              </a:rPr>
              <a:t>Row 1, Col 3</a:t>
            </a:r>
          </a:p>
        </p:txBody>
      </p:sp>
      <p:sp>
        <p:nvSpPr>
          <p:cNvPr id="55299" name="AutoShape 4">
            <a:hlinkClick r:id="rId3" action="ppaction://hlinksldjump" highlightClick="1"/>
            <a:extLst>
              <a:ext uri="{FF2B5EF4-FFF2-40B4-BE49-F238E27FC236}">
                <a16:creationId xmlns:a16="http://schemas.microsoft.com/office/drawing/2014/main" id="{257E3B06-F00F-A4FA-9541-2BFCF4FB846A}"/>
              </a:ext>
            </a:extLst>
          </p:cNvPr>
          <p:cNvSpPr>
            <a:spLocks noChangeArrowheads="1"/>
          </p:cNvSpPr>
          <p:nvPr/>
        </p:nvSpPr>
        <p:spPr bwMode="auto">
          <a:xfrm>
            <a:off x="4191000" y="6019800"/>
            <a:ext cx="762000" cy="685800"/>
          </a:xfrm>
          <a:prstGeom prst="rightArrow">
            <a:avLst>
              <a:gd name="adj1" fmla="val 50000"/>
              <a:gd name="adj2" fmla="val 50000"/>
            </a:avLst>
          </a:prstGeom>
          <a:solidFill>
            <a:schemeClr val="tx1"/>
          </a:solidFill>
          <a:ln w="9525">
            <a:solidFill>
              <a:srgbClr val="FF66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6600"/>
                </a:solidFill>
                <a:latin typeface="Segoe UI Light" panose="020B0502040204020203" pitchFamily="34" charset="0"/>
              </a:rPr>
              <a:t>Home</a:t>
            </a:r>
          </a:p>
        </p:txBody>
      </p:sp>
      <p:sp>
        <p:nvSpPr>
          <p:cNvPr id="55300" name="AutoShape 6">
            <a:extLst>
              <a:ext uri="{FF2B5EF4-FFF2-40B4-BE49-F238E27FC236}">
                <a16:creationId xmlns:a16="http://schemas.microsoft.com/office/drawing/2014/main" id="{190F6EFE-083F-0B6F-AB0D-3F524DDFB255}"/>
              </a:ext>
            </a:extLst>
          </p:cNvPr>
          <p:cNvSpPr>
            <a:spLocks noChangeArrowheads="1"/>
          </p:cNvSpPr>
          <p:nvPr/>
        </p:nvSpPr>
        <p:spPr bwMode="auto">
          <a:xfrm>
            <a:off x="990600" y="1447800"/>
            <a:ext cx="7162800" cy="4038600"/>
          </a:xfrm>
          <a:prstGeom prst="wedgeRectCallout">
            <a:avLst>
              <a:gd name="adj1" fmla="val -21231"/>
              <a:gd name="adj2" fmla="val 11162"/>
            </a:avLst>
          </a:prstGeom>
          <a:solidFill>
            <a:srgbClr val="FF66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b="1">
                <a:latin typeface="Segoe UI Light" panose="020B0502040204020203" pitchFamily="34" charset="0"/>
              </a:rPr>
              <a:t> If you are 14 or 15, how many</a:t>
            </a:r>
          </a:p>
          <a:p>
            <a:pPr algn="ctr">
              <a:spcBef>
                <a:spcPct val="0"/>
              </a:spcBef>
              <a:buFontTx/>
              <a:buNone/>
            </a:pPr>
            <a:r>
              <a:rPr lang="en-US" altLang="en-US" sz="4000" b="1">
                <a:latin typeface="Segoe UI Light" panose="020B0502040204020203" pitchFamily="34" charset="0"/>
              </a:rPr>
              <a:t>hours can you work</a:t>
            </a:r>
          </a:p>
          <a:p>
            <a:pPr algn="ctr">
              <a:spcBef>
                <a:spcPct val="0"/>
              </a:spcBef>
              <a:buFontTx/>
              <a:buNone/>
            </a:pPr>
            <a:r>
              <a:rPr lang="en-US" altLang="en-US" sz="4000" b="1">
                <a:latin typeface="Segoe UI Light" panose="020B0502040204020203" pitchFamily="34" charset="0"/>
              </a:rPr>
              <a:t>on a school day?</a:t>
            </a:r>
          </a:p>
        </p:txBody>
      </p:sp>
      <p:sp>
        <p:nvSpPr>
          <p:cNvPr id="10247" name="Text Box 7">
            <a:extLst>
              <a:ext uri="{FF2B5EF4-FFF2-40B4-BE49-F238E27FC236}">
                <a16:creationId xmlns:a16="http://schemas.microsoft.com/office/drawing/2014/main" id="{5ED5FA76-CB78-4C17-2B5B-C16719A48AD2}"/>
              </a:ext>
            </a:extLst>
          </p:cNvPr>
          <p:cNvSpPr txBox="1">
            <a:spLocks noChangeArrowheads="1"/>
          </p:cNvSpPr>
          <p:nvPr/>
        </p:nvSpPr>
        <p:spPr bwMode="auto">
          <a:xfrm>
            <a:off x="1066800" y="342900"/>
            <a:ext cx="7086600" cy="461963"/>
          </a:xfrm>
          <a:prstGeom prst="rect">
            <a:avLst/>
          </a:prstGeom>
          <a:solidFill>
            <a:srgbClr val="33CCFF"/>
          </a:solidFill>
          <a:ln w="381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latin typeface="Segoe UI Light" panose="020B0502040204020203" pitchFamily="34" charset="0"/>
              </a:rPr>
              <a:t>3 hours.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wipe(down)">
                                      <p:cBhvr>
                                        <p:cTn id="7" dur="500"/>
                                        <p:tgtEl>
                                          <p:spTgt spid="1024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autoUpdateAnimBg="0"/>
    </p:bldLst>
  </p:timing>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Custom 9">
      <a:dk1>
        <a:srgbClr val="000000"/>
      </a:dk1>
      <a:lt1>
        <a:srgbClr val="FFFFCC"/>
      </a:lt1>
      <a:dk2>
        <a:srgbClr val="000000"/>
      </a:dk2>
      <a:lt2>
        <a:srgbClr val="808080"/>
      </a:lt2>
      <a:accent1>
        <a:srgbClr val="00CC99"/>
      </a:accent1>
      <a:accent2>
        <a:srgbClr val="3333CC"/>
      </a:accent2>
      <a:accent3>
        <a:srgbClr val="FFFFE2"/>
      </a:accent3>
      <a:accent4>
        <a:srgbClr val="000000"/>
      </a:accent4>
      <a:accent5>
        <a:srgbClr val="AAE2CA"/>
      </a:accent5>
      <a:accent6>
        <a:srgbClr val="2D2DB9"/>
      </a:accent6>
      <a:hlink>
        <a:srgbClr val="000000"/>
      </a:hlink>
      <a:folHlink>
        <a:srgbClr val="FF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4738</TotalTime>
  <Words>1432</Words>
  <Application>Microsoft Macintosh PowerPoint</Application>
  <PresentationFormat>On-screen Show (4:3)</PresentationFormat>
  <Paragraphs>266</Paragraphs>
  <Slides>38</Slides>
  <Notes>3</Notes>
  <HiddenSlides>0</HiddenSlides>
  <MMClips>0</MMClips>
  <ScaleCrop>false</ScaleCrop>
  <HeadingPairs>
    <vt:vector size="8" baseType="variant">
      <vt:variant>
        <vt:lpstr>Fonts Used</vt:lpstr>
      </vt:variant>
      <vt:variant>
        <vt:i4>12</vt:i4>
      </vt:variant>
      <vt:variant>
        <vt:lpstr>Theme</vt:lpstr>
      </vt:variant>
      <vt:variant>
        <vt:i4>5</vt:i4>
      </vt:variant>
      <vt:variant>
        <vt:lpstr>Slide Titles</vt:lpstr>
      </vt:variant>
      <vt:variant>
        <vt:i4>38</vt:i4>
      </vt:variant>
      <vt:variant>
        <vt:lpstr>Custom Shows</vt:lpstr>
      </vt:variant>
      <vt:variant>
        <vt:i4>1</vt:i4>
      </vt:variant>
    </vt:vector>
  </HeadingPairs>
  <TitlesOfParts>
    <vt:vector size="56" baseType="lpstr">
      <vt:lpstr>Times New Roman</vt:lpstr>
      <vt:lpstr>Arial</vt:lpstr>
      <vt:lpstr>Calibri</vt:lpstr>
      <vt:lpstr>Myriad Pro</vt:lpstr>
      <vt:lpstr>Myriad Pro Light</vt:lpstr>
      <vt:lpstr>Tw Cen MT</vt:lpstr>
      <vt:lpstr>Wingdings</vt:lpstr>
      <vt:lpstr>Wingdings 2</vt:lpstr>
      <vt:lpstr>Segoe UI Light</vt:lpstr>
      <vt:lpstr>Abadi MT Condensed Extra Bold</vt:lpstr>
      <vt:lpstr>Segoe UI</vt:lpstr>
      <vt:lpstr>Felt Tip Roman</vt:lpstr>
      <vt:lpstr>Default Design</vt:lpstr>
      <vt:lpstr>Office Theme</vt:lpstr>
      <vt:lpstr>1_Office Theme</vt:lpstr>
      <vt:lpstr>Median</vt:lpstr>
      <vt:lpstr>1_Median</vt:lpstr>
      <vt:lpstr>PowerPoint Presentation</vt:lpstr>
      <vt:lpstr>PowerPoint Presentation</vt:lpstr>
      <vt:lpstr>PowerPoint Presentation</vt:lpstr>
      <vt:lpstr>PowerPoint Presentation</vt:lpstr>
      <vt:lpstr> Rules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Controlling Hazards</vt:lpstr>
      <vt:lpstr>Eliminating or Reducing Hazards</vt:lpstr>
      <vt:lpstr>Eliminating or Reducing Hazards</vt:lpstr>
      <vt:lpstr>Eliminating or Reducing Hazards</vt:lpstr>
      <vt:lpstr>Eliminating or Reducing Hazards</vt:lpstr>
      <vt:lpstr>PowerPoint Presentation</vt:lpstr>
      <vt:lpstr>Eliminating or Reducing Hazards</vt:lpstr>
      <vt:lpstr>Eliminating or Reducing Hazards</vt:lpstr>
      <vt:lpstr>Eliminating or Reducing Hazards</vt:lpstr>
      <vt:lpstr>Eliminating or Reducing Hazards</vt:lpstr>
      <vt:lpstr>Eliminating or Reducing Hazards</vt:lpstr>
      <vt:lpstr>(1.1)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dc:title>
  <dc:creator>Jerry Myers</dc:creator>
  <dc:description>Created by Jerry Myers is 1998 for a class.</dc:description>
  <cp:lastModifiedBy>Diana Razo Diaz</cp:lastModifiedBy>
  <cp:revision>100</cp:revision>
  <cp:lastPrinted>2001-01-31T16:21:13Z</cp:lastPrinted>
  <dcterms:created xsi:type="dcterms:W3CDTF">1998-08-03T22:24:04Z</dcterms:created>
  <dcterms:modified xsi:type="dcterms:W3CDTF">2023-10-16T22:32:24Z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1998</vt:lpwstr>
  </property>
</Properties>
</file>