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83" r:id="rId2"/>
    <p:sldId id="300" r:id="rId3"/>
    <p:sldId id="280" r:id="rId4"/>
    <p:sldId id="256" r:id="rId5"/>
    <p:sldId id="257" r:id="rId6"/>
    <p:sldId id="260" r:id="rId7"/>
    <p:sldId id="261" r:id="rId8"/>
    <p:sldId id="262" r:id="rId9"/>
    <p:sldId id="264" r:id="rId10"/>
    <p:sldId id="263" r:id="rId11"/>
    <p:sldId id="266" r:id="rId12"/>
    <p:sldId id="267" r:id="rId13"/>
    <p:sldId id="268" r:id="rId14"/>
    <p:sldId id="273" r:id="rId15"/>
    <p:sldId id="272" r:id="rId16"/>
    <p:sldId id="271" r:id="rId17"/>
    <p:sldId id="274" r:id="rId18"/>
    <p:sldId id="270" r:id="rId19"/>
    <p:sldId id="269" r:id="rId20"/>
    <p:sldId id="275" r:id="rId21"/>
    <p:sldId id="276" r:id="rId22"/>
    <p:sldId id="277" r:id="rId23"/>
    <p:sldId id="278" r:id="rId24"/>
    <p:sldId id="279" r:id="rId25"/>
  </p:sldIdLst>
  <p:sldSz cx="9144000" cy="6858000" type="screen4x3"/>
  <p:notesSz cx="6858000" cy="9144000"/>
  <p:custShowLst>
    <p:custShow name="(1.1)" id="0">
      <p:sldLst>
        <p:sld r:id="rId6"/>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339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0866" autoAdjust="0"/>
  </p:normalViewPr>
  <p:slideViewPr>
    <p:cSldViewPr>
      <p:cViewPr varScale="1">
        <p:scale>
          <a:sx n="99" d="100"/>
          <a:sy n="99" d="100"/>
        </p:scale>
        <p:origin x="24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264B6F7-10D9-45CF-917B-93B128FE130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ltLang="en-US"/>
          </a:p>
        </p:txBody>
      </p:sp>
      <p:sp>
        <p:nvSpPr>
          <p:cNvPr id="75779" name="Rectangle 3">
            <a:extLst>
              <a:ext uri="{FF2B5EF4-FFF2-40B4-BE49-F238E27FC236}">
                <a16:creationId xmlns:a16="http://schemas.microsoft.com/office/drawing/2014/main" id="{87AF5A41-2879-423E-A6BB-8976C624254D}"/>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75780" name="Rectangle 4">
            <a:extLst>
              <a:ext uri="{FF2B5EF4-FFF2-40B4-BE49-F238E27FC236}">
                <a16:creationId xmlns:a16="http://schemas.microsoft.com/office/drawing/2014/main" id="{633CAD02-949B-4FD0-9FA4-5772CD37CBDE}"/>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ltLang="en-US"/>
          </a:p>
        </p:txBody>
      </p:sp>
      <p:sp>
        <p:nvSpPr>
          <p:cNvPr id="75781" name="Rectangle 5">
            <a:extLst>
              <a:ext uri="{FF2B5EF4-FFF2-40B4-BE49-F238E27FC236}">
                <a16:creationId xmlns:a16="http://schemas.microsoft.com/office/drawing/2014/main" id="{1D8DDC2C-E83B-49A8-92A6-F42E88378CF9}"/>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37A08D7-7CB3-AA47-A096-C36DA1B95B3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C1AC1D-98C9-4484-A5EE-202B14462DA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4CFC65F-4B51-4BA0-ACA9-F705C54F04C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CD8793E-6A80-0443-AF8C-7829547EC4C4}" type="datetimeFigureOut">
              <a:rPr lang="en-US"/>
              <a:pPr>
                <a:defRPr/>
              </a:pPr>
              <a:t>10/30/25</a:t>
            </a:fld>
            <a:endParaRPr lang="en-US"/>
          </a:p>
        </p:txBody>
      </p:sp>
      <p:sp>
        <p:nvSpPr>
          <p:cNvPr id="4" name="Slide Image Placeholder 3">
            <a:extLst>
              <a:ext uri="{FF2B5EF4-FFF2-40B4-BE49-F238E27FC236}">
                <a16:creationId xmlns:a16="http://schemas.microsoft.com/office/drawing/2014/main" id="{04E95C96-793E-499E-8A18-45DB6427B43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6F852D5-424F-46D7-8BA5-0894D2D10A0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E8966C5-67B1-4A25-A2C0-DE7025FFE41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716C0355-1D4A-4C9A-A560-0B10DC9B477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50D7192-1A2B-1948-B5A7-8D349975F07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93B1D708-BF74-AE01-07BB-53BD99D96B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04532CC-45B3-70D4-02CC-B089C7F5A3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2D9960A2-753F-BF31-EF2C-2C61EC9D3D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803521E-2CEA-0249-8076-FBDF6BC9E1DE}" type="slidenum">
              <a:rPr lang="en-US" altLang="en-US" sz="1200"/>
              <a:pPr/>
              <a:t>4</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A870F4-21C6-75E7-075F-087C6C7EEFA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CA64152-46F3-1257-EB6B-1AEDF92DFF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3A923D8-E992-0B92-469D-EE6C9D892EA0}"/>
              </a:ext>
            </a:extLst>
          </p:cNvPr>
          <p:cNvSpPr>
            <a:spLocks noGrp="1" noChangeArrowheads="1"/>
          </p:cNvSpPr>
          <p:nvPr>
            <p:ph type="sldNum" sz="quarter" idx="12"/>
          </p:nvPr>
        </p:nvSpPr>
        <p:spPr>
          <a:ln/>
        </p:spPr>
        <p:txBody>
          <a:bodyPr/>
          <a:lstStyle>
            <a:lvl1pPr>
              <a:defRPr/>
            </a:lvl1pPr>
          </a:lstStyle>
          <a:p>
            <a:fld id="{C143E6CC-49A5-244C-A180-8452F2AFAA6A}" type="slidenum">
              <a:rPr lang="en-US" altLang="en-US"/>
              <a:pPr/>
              <a:t>‹#›</a:t>
            </a:fld>
            <a:endParaRPr lang="en-US" altLang="en-US"/>
          </a:p>
        </p:txBody>
      </p:sp>
    </p:spTree>
    <p:extLst>
      <p:ext uri="{BB962C8B-B14F-4D97-AF65-F5344CB8AC3E}">
        <p14:creationId xmlns:p14="http://schemas.microsoft.com/office/powerpoint/2010/main" val="3411128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EDC4E13-A6EF-B12E-530F-FACF9B41CE5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E241963-E28A-AB65-50FE-6F3D88F8366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649CFCC-EA1A-B774-2C1B-609C3A489AC0}"/>
              </a:ext>
            </a:extLst>
          </p:cNvPr>
          <p:cNvSpPr>
            <a:spLocks noGrp="1" noChangeArrowheads="1"/>
          </p:cNvSpPr>
          <p:nvPr>
            <p:ph type="sldNum" sz="quarter" idx="12"/>
          </p:nvPr>
        </p:nvSpPr>
        <p:spPr>
          <a:ln/>
        </p:spPr>
        <p:txBody>
          <a:bodyPr/>
          <a:lstStyle>
            <a:lvl1pPr>
              <a:defRPr/>
            </a:lvl1pPr>
          </a:lstStyle>
          <a:p>
            <a:fld id="{27043B73-F027-D848-AB5B-F56ADB76F513}" type="slidenum">
              <a:rPr lang="en-US" altLang="en-US"/>
              <a:pPr/>
              <a:t>‹#›</a:t>
            </a:fld>
            <a:endParaRPr lang="en-US" altLang="en-US"/>
          </a:p>
        </p:txBody>
      </p:sp>
    </p:spTree>
    <p:extLst>
      <p:ext uri="{BB962C8B-B14F-4D97-AF65-F5344CB8AC3E}">
        <p14:creationId xmlns:p14="http://schemas.microsoft.com/office/powerpoint/2010/main" val="105071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9BAB15-5984-DE95-EF54-5E5A3C01CBA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149F130-7473-9E69-D634-461E087A658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C5F86DE-4EC1-739F-6051-EB36A08E9C6E}"/>
              </a:ext>
            </a:extLst>
          </p:cNvPr>
          <p:cNvSpPr>
            <a:spLocks noGrp="1" noChangeArrowheads="1"/>
          </p:cNvSpPr>
          <p:nvPr>
            <p:ph type="sldNum" sz="quarter" idx="12"/>
          </p:nvPr>
        </p:nvSpPr>
        <p:spPr>
          <a:ln/>
        </p:spPr>
        <p:txBody>
          <a:bodyPr/>
          <a:lstStyle>
            <a:lvl1pPr>
              <a:defRPr/>
            </a:lvl1pPr>
          </a:lstStyle>
          <a:p>
            <a:fld id="{92C191BF-2C3A-D946-A0E7-79ECFA4E4934}" type="slidenum">
              <a:rPr lang="en-US" altLang="en-US"/>
              <a:pPr/>
              <a:t>‹#›</a:t>
            </a:fld>
            <a:endParaRPr lang="en-US" altLang="en-US"/>
          </a:p>
        </p:txBody>
      </p:sp>
    </p:spTree>
    <p:extLst>
      <p:ext uri="{BB962C8B-B14F-4D97-AF65-F5344CB8AC3E}">
        <p14:creationId xmlns:p14="http://schemas.microsoft.com/office/powerpoint/2010/main" val="28266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C48FE8-7F61-279E-25E6-54187EF2C4B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6596753-EE4C-40B6-F725-A074F359A4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C6A7279-C33B-3E84-C1FD-99AD5D1250F4}"/>
              </a:ext>
            </a:extLst>
          </p:cNvPr>
          <p:cNvSpPr>
            <a:spLocks noGrp="1" noChangeArrowheads="1"/>
          </p:cNvSpPr>
          <p:nvPr>
            <p:ph type="sldNum" sz="quarter" idx="12"/>
          </p:nvPr>
        </p:nvSpPr>
        <p:spPr>
          <a:ln/>
        </p:spPr>
        <p:txBody>
          <a:bodyPr/>
          <a:lstStyle>
            <a:lvl1pPr>
              <a:defRPr/>
            </a:lvl1pPr>
          </a:lstStyle>
          <a:p>
            <a:fld id="{BA23C647-E286-A24D-84B8-8CCB997B0B0A}" type="slidenum">
              <a:rPr lang="en-US" altLang="en-US"/>
              <a:pPr/>
              <a:t>‹#›</a:t>
            </a:fld>
            <a:endParaRPr lang="en-US" altLang="en-US"/>
          </a:p>
        </p:txBody>
      </p:sp>
    </p:spTree>
    <p:extLst>
      <p:ext uri="{BB962C8B-B14F-4D97-AF65-F5344CB8AC3E}">
        <p14:creationId xmlns:p14="http://schemas.microsoft.com/office/powerpoint/2010/main" val="337319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C64110A-8BD4-B7C6-30C0-2F809DE6B4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3F507E1-8957-8953-D344-BDD72D2F3B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4057436-D662-1012-EE4B-7B0E3453148E}"/>
              </a:ext>
            </a:extLst>
          </p:cNvPr>
          <p:cNvSpPr>
            <a:spLocks noGrp="1" noChangeArrowheads="1"/>
          </p:cNvSpPr>
          <p:nvPr>
            <p:ph type="sldNum" sz="quarter" idx="12"/>
          </p:nvPr>
        </p:nvSpPr>
        <p:spPr>
          <a:ln/>
        </p:spPr>
        <p:txBody>
          <a:bodyPr/>
          <a:lstStyle>
            <a:lvl1pPr>
              <a:defRPr/>
            </a:lvl1pPr>
          </a:lstStyle>
          <a:p>
            <a:fld id="{DD7507B2-5C50-0945-B367-24ABECCBE7CD}" type="slidenum">
              <a:rPr lang="en-US" altLang="en-US"/>
              <a:pPr/>
              <a:t>‹#›</a:t>
            </a:fld>
            <a:endParaRPr lang="en-US" altLang="en-US"/>
          </a:p>
        </p:txBody>
      </p:sp>
    </p:spTree>
    <p:extLst>
      <p:ext uri="{BB962C8B-B14F-4D97-AF65-F5344CB8AC3E}">
        <p14:creationId xmlns:p14="http://schemas.microsoft.com/office/powerpoint/2010/main" val="342223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BCEBD56-B407-F2F2-532D-D828D1AC6B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CA87E70-7106-0FB4-95F9-B86570E06A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C8F85C5-34F1-3BF4-E2BE-A7DB43C242ED}"/>
              </a:ext>
            </a:extLst>
          </p:cNvPr>
          <p:cNvSpPr>
            <a:spLocks noGrp="1" noChangeArrowheads="1"/>
          </p:cNvSpPr>
          <p:nvPr>
            <p:ph type="sldNum" sz="quarter" idx="12"/>
          </p:nvPr>
        </p:nvSpPr>
        <p:spPr>
          <a:ln/>
        </p:spPr>
        <p:txBody>
          <a:bodyPr/>
          <a:lstStyle>
            <a:lvl1pPr>
              <a:defRPr/>
            </a:lvl1pPr>
          </a:lstStyle>
          <a:p>
            <a:fld id="{C32D294A-C66F-D64E-9DE6-32144A6295B4}" type="slidenum">
              <a:rPr lang="en-US" altLang="en-US"/>
              <a:pPr/>
              <a:t>‹#›</a:t>
            </a:fld>
            <a:endParaRPr lang="en-US" altLang="en-US"/>
          </a:p>
        </p:txBody>
      </p:sp>
    </p:spTree>
    <p:extLst>
      <p:ext uri="{BB962C8B-B14F-4D97-AF65-F5344CB8AC3E}">
        <p14:creationId xmlns:p14="http://schemas.microsoft.com/office/powerpoint/2010/main" val="411761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9B5CBED-95AE-ECFB-E558-59250BDCB3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999E2063-4B3B-4835-AFE9-F38A1B7732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88A26DE3-C2F3-1A48-3EE4-B9A3966B8A5F}"/>
              </a:ext>
            </a:extLst>
          </p:cNvPr>
          <p:cNvSpPr>
            <a:spLocks noGrp="1" noChangeArrowheads="1"/>
          </p:cNvSpPr>
          <p:nvPr>
            <p:ph type="sldNum" sz="quarter" idx="12"/>
          </p:nvPr>
        </p:nvSpPr>
        <p:spPr>
          <a:ln/>
        </p:spPr>
        <p:txBody>
          <a:bodyPr/>
          <a:lstStyle>
            <a:lvl1pPr>
              <a:defRPr/>
            </a:lvl1pPr>
          </a:lstStyle>
          <a:p>
            <a:fld id="{354C0B8C-0673-E042-990E-F13ABF8AC20A}" type="slidenum">
              <a:rPr lang="en-US" altLang="en-US"/>
              <a:pPr/>
              <a:t>‹#›</a:t>
            </a:fld>
            <a:endParaRPr lang="en-US" altLang="en-US"/>
          </a:p>
        </p:txBody>
      </p:sp>
    </p:spTree>
    <p:extLst>
      <p:ext uri="{BB962C8B-B14F-4D97-AF65-F5344CB8AC3E}">
        <p14:creationId xmlns:p14="http://schemas.microsoft.com/office/powerpoint/2010/main" val="285543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96444CB-E245-8809-F36A-06E3E198F79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051B6DD-D15F-5BA3-9233-2741B7CDE9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D3C89E6-FA68-9C49-F5F8-79A8B1B81EAD}"/>
              </a:ext>
            </a:extLst>
          </p:cNvPr>
          <p:cNvSpPr>
            <a:spLocks noGrp="1" noChangeArrowheads="1"/>
          </p:cNvSpPr>
          <p:nvPr>
            <p:ph type="sldNum" sz="quarter" idx="12"/>
          </p:nvPr>
        </p:nvSpPr>
        <p:spPr>
          <a:ln/>
        </p:spPr>
        <p:txBody>
          <a:bodyPr/>
          <a:lstStyle>
            <a:lvl1pPr>
              <a:defRPr/>
            </a:lvl1pPr>
          </a:lstStyle>
          <a:p>
            <a:fld id="{F16AD742-289D-1744-8BE8-FB854CEE7911}" type="slidenum">
              <a:rPr lang="en-US" altLang="en-US"/>
              <a:pPr/>
              <a:t>‹#›</a:t>
            </a:fld>
            <a:endParaRPr lang="en-US" altLang="en-US"/>
          </a:p>
        </p:txBody>
      </p:sp>
    </p:spTree>
    <p:extLst>
      <p:ext uri="{BB962C8B-B14F-4D97-AF65-F5344CB8AC3E}">
        <p14:creationId xmlns:p14="http://schemas.microsoft.com/office/powerpoint/2010/main" val="352630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09C1593-B41C-30E8-E994-BD373E044A1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8593ACF-8D4B-16DE-E089-C8DE281149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30F6E45-2483-6393-DD46-4D067F2B19BC}"/>
              </a:ext>
            </a:extLst>
          </p:cNvPr>
          <p:cNvSpPr>
            <a:spLocks noGrp="1" noChangeArrowheads="1"/>
          </p:cNvSpPr>
          <p:nvPr>
            <p:ph type="sldNum" sz="quarter" idx="12"/>
          </p:nvPr>
        </p:nvSpPr>
        <p:spPr>
          <a:ln/>
        </p:spPr>
        <p:txBody>
          <a:bodyPr/>
          <a:lstStyle>
            <a:lvl1pPr>
              <a:defRPr/>
            </a:lvl1pPr>
          </a:lstStyle>
          <a:p>
            <a:fld id="{4F378B5E-FA2A-D644-8115-B2363EC35C00}" type="slidenum">
              <a:rPr lang="en-US" altLang="en-US"/>
              <a:pPr/>
              <a:t>‹#›</a:t>
            </a:fld>
            <a:endParaRPr lang="en-US" altLang="en-US"/>
          </a:p>
        </p:txBody>
      </p:sp>
    </p:spTree>
    <p:extLst>
      <p:ext uri="{BB962C8B-B14F-4D97-AF65-F5344CB8AC3E}">
        <p14:creationId xmlns:p14="http://schemas.microsoft.com/office/powerpoint/2010/main" val="978967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8DC3435-8C60-D37C-79BF-2218139BB4C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BA8E061-9B87-AE08-01E0-7A9E3450C7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40FA10E-0FED-DCDA-F5BD-A63A6DB5911A}"/>
              </a:ext>
            </a:extLst>
          </p:cNvPr>
          <p:cNvSpPr>
            <a:spLocks noGrp="1" noChangeArrowheads="1"/>
          </p:cNvSpPr>
          <p:nvPr>
            <p:ph type="sldNum" sz="quarter" idx="12"/>
          </p:nvPr>
        </p:nvSpPr>
        <p:spPr>
          <a:ln/>
        </p:spPr>
        <p:txBody>
          <a:bodyPr/>
          <a:lstStyle>
            <a:lvl1pPr>
              <a:defRPr/>
            </a:lvl1pPr>
          </a:lstStyle>
          <a:p>
            <a:fld id="{27D41401-2D79-9A4F-A357-ECECBD0D4CC9}" type="slidenum">
              <a:rPr lang="en-US" altLang="en-US"/>
              <a:pPr/>
              <a:t>‹#›</a:t>
            </a:fld>
            <a:endParaRPr lang="en-US" altLang="en-US"/>
          </a:p>
        </p:txBody>
      </p:sp>
    </p:spTree>
    <p:extLst>
      <p:ext uri="{BB962C8B-B14F-4D97-AF65-F5344CB8AC3E}">
        <p14:creationId xmlns:p14="http://schemas.microsoft.com/office/powerpoint/2010/main" val="118253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8D00E2F-1DF8-EDA3-BBCF-04A097CDFD9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C04F6AD-8AB4-163E-15B9-8819064A5B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7EF46D8-273B-3A44-5DBF-737DB79B56BF}"/>
              </a:ext>
            </a:extLst>
          </p:cNvPr>
          <p:cNvSpPr>
            <a:spLocks noGrp="1" noChangeArrowheads="1"/>
          </p:cNvSpPr>
          <p:nvPr>
            <p:ph type="sldNum" sz="quarter" idx="12"/>
          </p:nvPr>
        </p:nvSpPr>
        <p:spPr>
          <a:ln/>
        </p:spPr>
        <p:txBody>
          <a:bodyPr/>
          <a:lstStyle>
            <a:lvl1pPr>
              <a:defRPr/>
            </a:lvl1pPr>
          </a:lstStyle>
          <a:p>
            <a:fld id="{F715D77B-ED6B-434B-83AD-5C677A27C8FE}" type="slidenum">
              <a:rPr lang="en-US" altLang="en-US"/>
              <a:pPr/>
              <a:t>‹#›</a:t>
            </a:fld>
            <a:endParaRPr lang="en-US" altLang="en-US"/>
          </a:p>
        </p:txBody>
      </p:sp>
    </p:spTree>
    <p:extLst>
      <p:ext uri="{BB962C8B-B14F-4D97-AF65-F5344CB8AC3E}">
        <p14:creationId xmlns:p14="http://schemas.microsoft.com/office/powerpoint/2010/main" val="285026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6BA2820-3389-3482-1B05-22449B1F782E}"/>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2D93CA0-1DFE-4414-85C8-0572EE5B4B99}"/>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78023F3-7FF7-4EA6-AC2D-98C362CCA014}"/>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ltLang="en-US"/>
          </a:p>
        </p:txBody>
      </p:sp>
      <p:sp>
        <p:nvSpPr>
          <p:cNvPr id="1029" name="Rectangle 5">
            <a:extLst>
              <a:ext uri="{FF2B5EF4-FFF2-40B4-BE49-F238E27FC236}">
                <a16:creationId xmlns:a16="http://schemas.microsoft.com/office/drawing/2014/main" id="{5DFDA82C-80B0-4D83-8A62-72D5B94386A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a:extLst>
              <a:ext uri="{FF2B5EF4-FFF2-40B4-BE49-F238E27FC236}">
                <a16:creationId xmlns:a16="http://schemas.microsoft.com/office/drawing/2014/main" id="{0A7BF73A-0929-41D3-9075-E6558B7FEE42}"/>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449B572-411E-CE45-81C2-E4573FBFD8B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2.xml"/><Relationship Id="rId18" Type="http://schemas.openxmlformats.org/officeDocument/2006/relationships/slide" Target="slide23.xml"/><Relationship Id="rId3" Type="http://schemas.openxmlformats.org/officeDocument/2006/relationships/image" Target="../media/image2.png"/><Relationship Id="rId21" Type="http://schemas.openxmlformats.org/officeDocument/2006/relationships/slide" Target="slide12.xml"/><Relationship Id="rId7" Type="http://schemas.openxmlformats.org/officeDocument/2006/relationships/slide" Target="slide13.xml"/><Relationship Id="rId12" Type="http://schemas.openxmlformats.org/officeDocument/2006/relationships/slide" Target="slide18.xml"/><Relationship Id="rId17" Type="http://schemas.openxmlformats.org/officeDocument/2006/relationships/slide" Target="slide19.xml"/><Relationship Id="rId2" Type="http://schemas.openxmlformats.org/officeDocument/2006/relationships/notesSlide" Target="../notesSlides/notesSlide1.xml"/><Relationship Id="rId16" Type="http://schemas.openxmlformats.org/officeDocument/2006/relationships/slide" Target="slide15.xml"/><Relationship Id="rId20"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4.xml"/><Relationship Id="rId24" Type="http://schemas.openxmlformats.org/officeDocument/2006/relationships/slide" Target="slide24.xml"/><Relationship Id="rId5" Type="http://schemas.openxmlformats.org/officeDocument/2006/relationships/slide" Target="slide10.xml"/><Relationship Id="rId15" Type="http://schemas.openxmlformats.org/officeDocument/2006/relationships/slide" Target="slide11.xml"/><Relationship Id="rId23" Type="http://schemas.openxmlformats.org/officeDocument/2006/relationships/slide" Target="slide20.xml"/><Relationship Id="rId10" Type="http://schemas.openxmlformats.org/officeDocument/2006/relationships/slide" Target="slide6.xml"/><Relationship Id="rId19" Type="http://schemas.openxmlformats.org/officeDocument/2006/relationships/slide" Target="slide8.xml"/><Relationship Id="rId4" Type="http://schemas.openxmlformats.org/officeDocument/2006/relationships/slide" Target="slide5.xml"/><Relationship Id="rId9" Type="http://schemas.openxmlformats.org/officeDocument/2006/relationships/slide" Target="slide21.xml"/><Relationship Id="rId14" Type="http://schemas.openxmlformats.org/officeDocument/2006/relationships/slide" Target="slide7.xml"/><Relationship Id="rId22" Type="http://schemas.openxmlformats.org/officeDocument/2006/relationships/slide" Target="slide16.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BA8B6-C28E-92C0-B1A9-C03D6E164696}"/>
              </a:ext>
            </a:extLst>
          </p:cNvPr>
          <p:cNvSpPr>
            <a:spLocks noGrp="1"/>
          </p:cNvSpPr>
          <p:nvPr>
            <p:ph type="title" idx="4294967295"/>
          </p:nvPr>
        </p:nvSpPr>
        <p:spPr>
          <a:xfrm>
            <a:off x="457200" y="-1600200"/>
            <a:ext cx="7598536" cy="304800"/>
          </a:xfrm>
        </p:spPr>
        <p:txBody>
          <a:bodyPr vert="horz" wrap="square" lIns="91440" tIns="45720" rIns="91440" bIns="45720" numCol="1" anchor="b" anchorCtr="0" compatLnSpc="1">
            <a:prstTxWarp prst="textNoShape">
              <a:avLst/>
            </a:prstTxWarp>
          </a:bodyPr>
          <a:lstStyle/>
          <a:p>
            <a:r>
              <a:rPr lang="en-US" sz="1000" dirty="0"/>
              <a:t>Safe Jobs for Youth</a:t>
            </a:r>
          </a:p>
        </p:txBody>
      </p:sp>
      <p:pic>
        <p:nvPicPr>
          <p:cNvPr id="45058" name="Picture 3" descr="Safe Jobs for Youth. Three activities to educate youth about workplace safety and rights on the job">
            <a:extLst>
              <a:ext uri="{FF2B5EF4-FFF2-40B4-BE49-F238E27FC236}">
                <a16:creationId xmlns:a16="http://schemas.microsoft.com/office/drawing/2014/main" id="{17537D4C-9E41-2AC2-D745-0AC078944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898" t="18987" r="30338" b="27434"/>
          <a:stretch>
            <a:fillRect/>
          </a:stretch>
        </p:blipFill>
        <p:spPr bwMode="auto">
          <a:xfrm>
            <a:off x="-166353" y="-1143000"/>
            <a:ext cx="9296400" cy="807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4">
            <a:hlinkClick r:id="rId2" action="ppaction://hlinksldjump" highlightClick="1"/>
            <a:extLst>
              <a:ext uri="{FF2B5EF4-FFF2-40B4-BE49-F238E27FC236}">
                <a16:creationId xmlns:a16="http://schemas.microsoft.com/office/drawing/2014/main" id="{5F6C97C5-7D23-57CD-3B47-7E243E29F7FB}"/>
              </a:ext>
            </a:extLst>
          </p:cNvPr>
          <p:cNvSpPr>
            <a:spLocks noChangeArrowheads="1"/>
          </p:cNvSpPr>
          <p:nvPr/>
        </p:nvSpPr>
        <p:spPr bwMode="auto">
          <a:xfrm>
            <a:off x="4267200" y="5943600"/>
            <a:ext cx="762000" cy="685800"/>
          </a:xfrm>
          <a:prstGeom prst="rightArrow">
            <a:avLst>
              <a:gd name="adj1" fmla="val 50000"/>
              <a:gd name="adj2" fmla="val 50000"/>
            </a:avLst>
          </a:prstGeom>
          <a:solidFill>
            <a:schemeClr val="tx1"/>
          </a:solidFill>
          <a:ln w="9525">
            <a:solidFill>
              <a:srgbClr val="FF0066"/>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0066"/>
                </a:solidFill>
                <a:latin typeface="Segoe UI Light" panose="020B0502040204020203" pitchFamily="34" charset="0"/>
              </a:rPr>
              <a:t>Home</a:t>
            </a:r>
          </a:p>
        </p:txBody>
      </p:sp>
      <p:sp>
        <p:nvSpPr>
          <p:cNvPr id="58371" name="AutoShape 6">
            <a:extLst>
              <a:ext uri="{FF2B5EF4-FFF2-40B4-BE49-F238E27FC236}">
                <a16:creationId xmlns:a16="http://schemas.microsoft.com/office/drawing/2014/main" id="{FBA37C7D-548B-A925-4777-77B41D2D0668}"/>
              </a:ext>
            </a:extLst>
          </p:cNvPr>
          <p:cNvSpPr>
            <a:spLocks noChangeArrowheads="1"/>
          </p:cNvSpPr>
          <p:nvPr/>
        </p:nvSpPr>
        <p:spPr bwMode="auto">
          <a:xfrm>
            <a:off x="914400" y="1295400"/>
            <a:ext cx="7162800" cy="4038600"/>
          </a:xfrm>
          <a:prstGeom prst="wedgeRectCallout">
            <a:avLst>
              <a:gd name="adj1" fmla="val -21231"/>
              <a:gd name="adj2" fmla="val 11162"/>
            </a:avLst>
          </a:prstGeom>
          <a:solidFill>
            <a:srgbClr val="FF00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one kind of machinery</a:t>
            </a:r>
          </a:p>
          <a:p>
            <a:pPr algn="ctr">
              <a:spcBef>
                <a:spcPct val="0"/>
              </a:spcBef>
              <a:buFontTx/>
              <a:buNone/>
            </a:pPr>
            <a:r>
              <a:rPr lang="en-US" altLang="en-US" sz="4000" b="1">
                <a:latin typeface="Segoe UI Light" panose="020B0502040204020203" pitchFamily="34" charset="0"/>
              </a:rPr>
              <a:t>you can’t use if you’re under 18.</a:t>
            </a:r>
          </a:p>
        </p:txBody>
      </p:sp>
      <p:sp>
        <p:nvSpPr>
          <p:cNvPr id="12295" name="Text Box 7">
            <a:extLst>
              <a:ext uri="{FF2B5EF4-FFF2-40B4-BE49-F238E27FC236}">
                <a16:creationId xmlns:a16="http://schemas.microsoft.com/office/drawing/2014/main" id="{DAFC8D95-61A0-142C-575F-2DB4C4E4313C}"/>
              </a:ext>
            </a:extLst>
          </p:cNvPr>
          <p:cNvSpPr txBox="1">
            <a:spLocks noGrp="1" noChangeArrowheads="1"/>
          </p:cNvSpPr>
          <p:nvPr>
            <p:ph type="title" idx="4294967295"/>
          </p:nvPr>
        </p:nvSpPr>
        <p:spPr bwMode="auto">
          <a:xfrm>
            <a:off x="990600" y="228600"/>
            <a:ext cx="7162800" cy="860425"/>
          </a:xfrm>
          <a:prstGeom prst="rect">
            <a:avLst/>
          </a:prstGeom>
          <a:solidFill>
            <a:srgbClr val="33CCFF"/>
          </a:solidFill>
          <a:ln w="38100">
            <a:solidFill>
              <a:schemeClr val="tx1"/>
            </a:solid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Segoe UI Light" panose="020B0502040204020203" pitchFamily="34" charset="0"/>
                <a:ea typeface="+mn-ea"/>
                <a:cs typeface="+mn-cs"/>
              </a:rPr>
              <a:t>Power equipment (meat slicer, saw, bakery machine, box crusher).</a:t>
            </a:r>
          </a:p>
        </p:txBody>
      </p:sp>
      <p:sp>
        <p:nvSpPr>
          <p:cNvPr id="6" name="Rectangle 3">
            <a:extLst>
              <a:ext uri="{FF2B5EF4-FFF2-40B4-BE49-F238E27FC236}">
                <a16:creationId xmlns:a16="http://schemas.microsoft.com/office/drawing/2014/main" id="{4CF505C8-13EB-4938-98D8-125DC6C8FB3B}"/>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2, Col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wipe(down)">
                                      <p:cBhvr>
                                        <p:cTn id="7"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32F7656C-777C-46B0-B587-6AF971318BAE}"/>
              </a:ext>
            </a:extLst>
          </p:cNvPr>
          <p:cNvSpPr txBox="1">
            <a:spLocks noGrp="1" noChangeArrowheads="1"/>
          </p:cNvSpPr>
          <p:nvPr>
            <p:ph type="title" idx="4294967295"/>
          </p:nvPr>
        </p:nvSpPr>
        <p:spPr bwMode="auto">
          <a:xfrm>
            <a:off x="7239000" y="6477000"/>
            <a:ext cx="1905000" cy="3810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r" defTabSz="914400" rtl="0" eaLnBrk="0" fontAlgn="base" latinLnBrk="0" hangingPunct="0">
              <a:lnSpc>
                <a:spcPct val="100000"/>
              </a:lnSpc>
              <a:spcBef>
                <a:spcPct val="20000"/>
              </a:spcBef>
              <a:spcAft>
                <a:spcPct val="0"/>
              </a:spcAft>
              <a:buClrTx/>
              <a:buSzTx/>
              <a:buFontTx/>
              <a:buNone/>
              <a:tabLst/>
              <a:defRPr/>
            </a:pPr>
            <a:r>
              <a:rPr kumimoji="0" lang="en-US" altLang="en-US" sz="2000" b="0" i="0" u="none" strike="noStrike" kern="1200" cap="none" spc="0" normalizeH="0" baseline="0" noProof="0" dirty="0">
                <a:ln>
                  <a:noFill/>
                </a:ln>
                <a:solidFill>
                  <a:schemeClr val="tx1">
                    <a:lumMod val="85000"/>
                    <a:lumOff val="15000"/>
                  </a:schemeClr>
                </a:solidFill>
                <a:effectLst/>
                <a:uLnTx/>
                <a:uFillTx/>
                <a:latin typeface="Segoe UI Light" pitchFamily="34" charset="0"/>
                <a:ea typeface="+mn-ea"/>
                <a:cs typeface="+mn-cs"/>
              </a:rPr>
              <a:t>Row 2, Col 3</a:t>
            </a:r>
          </a:p>
        </p:txBody>
      </p:sp>
      <p:sp>
        <p:nvSpPr>
          <p:cNvPr id="15367" name="Text Box 7">
            <a:extLst>
              <a:ext uri="{FF2B5EF4-FFF2-40B4-BE49-F238E27FC236}">
                <a16:creationId xmlns:a16="http://schemas.microsoft.com/office/drawing/2014/main" id="{96A48526-07CD-F952-C903-EF7B3EC90415}"/>
              </a:ext>
            </a:extLst>
          </p:cNvPr>
          <p:cNvSpPr txBox="1">
            <a:spLocks noChangeArrowheads="1"/>
          </p:cNvSpPr>
          <p:nvPr/>
        </p:nvSpPr>
        <p:spPr bwMode="auto">
          <a:xfrm>
            <a:off x="838200" y="228600"/>
            <a:ext cx="72390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7 pm.</a:t>
            </a:r>
          </a:p>
        </p:txBody>
      </p:sp>
      <p:sp>
        <p:nvSpPr>
          <p:cNvPr id="59395" name="AutoShape 6">
            <a:extLst>
              <a:ext uri="{FF2B5EF4-FFF2-40B4-BE49-F238E27FC236}">
                <a16:creationId xmlns:a16="http://schemas.microsoft.com/office/drawing/2014/main" id="{A0F8AA42-1F44-65C1-5F39-E8E1D65144B7}"/>
              </a:ext>
            </a:extLst>
          </p:cNvPr>
          <p:cNvSpPr>
            <a:spLocks noChangeArrowheads="1"/>
          </p:cNvSpPr>
          <p:nvPr/>
        </p:nvSpPr>
        <p:spPr bwMode="auto">
          <a:xfrm>
            <a:off x="838200" y="1066800"/>
            <a:ext cx="7162800" cy="4038600"/>
          </a:xfrm>
          <a:prstGeom prst="wedgeRectCallout">
            <a:avLst>
              <a:gd name="adj1" fmla="val -21231"/>
              <a:gd name="adj2" fmla="val 11162"/>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If you are 14 or 15, how late</a:t>
            </a:r>
          </a:p>
          <a:p>
            <a:pPr algn="ctr">
              <a:spcBef>
                <a:spcPct val="0"/>
              </a:spcBef>
              <a:buFontTx/>
              <a:buNone/>
            </a:pPr>
            <a:r>
              <a:rPr lang="en-US" altLang="en-US" sz="4000" b="1">
                <a:latin typeface="Segoe UI Light" panose="020B0502040204020203" pitchFamily="34" charset="0"/>
              </a:rPr>
              <a:t>can you work on</a:t>
            </a:r>
          </a:p>
          <a:p>
            <a:pPr algn="ctr">
              <a:spcBef>
                <a:spcPct val="0"/>
              </a:spcBef>
              <a:buFontTx/>
              <a:buNone/>
            </a:pPr>
            <a:r>
              <a:rPr lang="en-US" altLang="en-US" sz="4000" b="1">
                <a:latin typeface="Segoe UI Light" panose="020B0502040204020203" pitchFamily="34" charset="0"/>
              </a:rPr>
              <a:t>a school night?</a:t>
            </a:r>
          </a:p>
        </p:txBody>
      </p:sp>
      <p:sp>
        <p:nvSpPr>
          <p:cNvPr id="59394" name="AutoShape 4">
            <a:hlinkClick r:id="rId2" action="ppaction://hlinksldjump" highlightClick="1"/>
            <a:extLst>
              <a:ext uri="{FF2B5EF4-FFF2-40B4-BE49-F238E27FC236}">
                <a16:creationId xmlns:a16="http://schemas.microsoft.com/office/drawing/2014/main" id="{31D24AC4-BEB9-A467-3DF7-8B1D70C737C7}"/>
              </a:ext>
            </a:extLst>
          </p:cNvPr>
          <p:cNvSpPr>
            <a:spLocks noChangeArrowheads="1"/>
          </p:cNvSpPr>
          <p:nvPr/>
        </p:nvSpPr>
        <p:spPr bwMode="auto">
          <a:xfrm>
            <a:off x="4038600" y="5943600"/>
            <a:ext cx="762000" cy="685800"/>
          </a:xfrm>
          <a:prstGeom prst="rightArrow">
            <a:avLst>
              <a:gd name="adj1" fmla="val 50000"/>
              <a:gd name="adj2" fmla="val 50000"/>
            </a:avLst>
          </a:prstGeom>
          <a:solidFill>
            <a:schemeClr val="tx1"/>
          </a:solidFill>
          <a:ln w="9525">
            <a:solidFill>
              <a:srgbClr val="FF66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6600"/>
                </a:solidFill>
                <a:latin typeface="Segoe UI Light" panose="020B0502040204020203" pitchFamily="34"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wipe(down)">
                                      <p:cBhvr>
                                        <p:cTn id="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4">
            <a:hlinkClick r:id="rId2" action="ppaction://hlinksldjump" highlightClick="1"/>
            <a:extLst>
              <a:ext uri="{FF2B5EF4-FFF2-40B4-BE49-F238E27FC236}">
                <a16:creationId xmlns:a16="http://schemas.microsoft.com/office/drawing/2014/main" id="{90E2509F-0E03-0836-F32C-0B4E82EA3A0A}"/>
              </a:ext>
            </a:extLst>
          </p:cNvPr>
          <p:cNvSpPr>
            <a:spLocks noChangeArrowheads="1"/>
          </p:cNvSpPr>
          <p:nvPr/>
        </p:nvSpPr>
        <p:spPr bwMode="auto">
          <a:xfrm>
            <a:off x="4191000" y="5943600"/>
            <a:ext cx="762000" cy="685800"/>
          </a:xfrm>
          <a:prstGeom prst="rightArrow">
            <a:avLst>
              <a:gd name="adj1" fmla="val 50000"/>
              <a:gd name="adj2" fmla="val 50000"/>
            </a:avLst>
          </a:prstGeom>
          <a:solidFill>
            <a:schemeClr val="tx1"/>
          </a:solidFill>
          <a:ln w="9525">
            <a:solidFill>
              <a:srgbClr val="9900CC"/>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B339EA"/>
                </a:solidFill>
                <a:latin typeface="Segoe UI Light" panose="020B0502040204020203" pitchFamily="34" charset="0"/>
              </a:rPr>
              <a:t>Home</a:t>
            </a:r>
          </a:p>
        </p:txBody>
      </p:sp>
      <p:sp>
        <p:nvSpPr>
          <p:cNvPr id="60419" name="AutoShape 6">
            <a:extLst>
              <a:ext uri="{FF2B5EF4-FFF2-40B4-BE49-F238E27FC236}">
                <a16:creationId xmlns:a16="http://schemas.microsoft.com/office/drawing/2014/main" id="{2F3AAAFA-77C5-8344-D1E9-0C11589621A6}"/>
              </a:ext>
            </a:extLst>
          </p:cNvPr>
          <p:cNvSpPr>
            <a:spLocks noChangeArrowheads="1"/>
          </p:cNvSpPr>
          <p:nvPr/>
        </p:nvSpPr>
        <p:spPr bwMode="auto">
          <a:xfrm>
            <a:off x="838200" y="1371600"/>
            <a:ext cx="7162800" cy="4038600"/>
          </a:xfrm>
          <a:prstGeom prst="wedgeRectCallout">
            <a:avLst>
              <a:gd name="adj1" fmla="val -21231"/>
              <a:gd name="adj2" fmla="val 11162"/>
            </a:avLst>
          </a:prstGeom>
          <a:solidFill>
            <a:srgbClr val="9900CC"/>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True or False?  Your boss can</a:t>
            </a:r>
          </a:p>
          <a:p>
            <a:pPr algn="ctr">
              <a:spcBef>
                <a:spcPct val="0"/>
              </a:spcBef>
              <a:buFontTx/>
              <a:buNone/>
            </a:pPr>
            <a:r>
              <a:rPr lang="en-US" altLang="en-US" sz="4000" b="1">
                <a:latin typeface="Segoe UI Light" panose="020B0502040204020203" pitchFamily="34" charset="0"/>
              </a:rPr>
              <a:t>punish you for getting</a:t>
            </a:r>
          </a:p>
          <a:p>
            <a:pPr algn="ctr">
              <a:spcBef>
                <a:spcPct val="0"/>
              </a:spcBef>
              <a:buFontTx/>
              <a:buNone/>
            </a:pPr>
            <a:r>
              <a:rPr lang="en-US" altLang="en-US" sz="4000" b="1">
                <a:latin typeface="Segoe UI Light" panose="020B0502040204020203" pitchFamily="34" charset="0"/>
              </a:rPr>
              <a:t>hurt on the job.</a:t>
            </a:r>
            <a:endParaRPr lang="en-US" altLang="en-US" sz="4000">
              <a:latin typeface="Segoe UI Light" panose="020B0502040204020203" pitchFamily="34" charset="0"/>
            </a:endParaRPr>
          </a:p>
        </p:txBody>
      </p:sp>
      <p:sp>
        <p:nvSpPr>
          <p:cNvPr id="16391" name="Text Box 7">
            <a:extLst>
              <a:ext uri="{FF2B5EF4-FFF2-40B4-BE49-F238E27FC236}">
                <a16:creationId xmlns:a16="http://schemas.microsoft.com/office/drawing/2014/main" id="{2B0B0F99-623A-328F-4FEA-9D71AC34BF75}"/>
              </a:ext>
            </a:extLst>
          </p:cNvPr>
          <p:cNvSpPr txBox="1">
            <a:spLocks noGrp="1" noChangeArrowheads="1"/>
          </p:cNvSpPr>
          <p:nvPr>
            <p:ph type="title" idx="4294967295"/>
          </p:nvPr>
        </p:nvSpPr>
        <p:spPr bwMode="auto">
          <a:xfrm>
            <a:off x="990600" y="152400"/>
            <a:ext cx="7162800" cy="860425"/>
          </a:xfrm>
          <a:prstGeom prst="rect">
            <a:avLst/>
          </a:prstGeom>
          <a:solidFill>
            <a:srgbClr val="33CCFF"/>
          </a:solidFill>
          <a:ln w="38100">
            <a:solidFill>
              <a:schemeClr val="tx1"/>
            </a:solid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Segoe UI Light" panose="020B0502040204020203" pitchFamily="34" charset="0"/>
                <a:ea typeface="+mn-ea"/>
                <a:cs typeface="+mn-cs"/>
              </a:rPr>
              <a:t>False, it is against the law for your boss to punish or fire you for a job-related injury</a:t>
            </a:r>
          </a:p>
        </p:txBody>
      </p:sp>
      <p:sp>
        <p:nvSpPr>
          <p:cNvPr id="6" name="Rectangle 3">
            <a:extLst>
              <a:ext uri="{FF2B5EF4-FFF2-40B4-BE49-F238E27FC236}">
                <a16:creationId xmlns:a16="http://schemas.microsoft.com/office/drawing/2014/main" id="{873FBE90-D4FD-47B7-9718-89264C580C3D}"/>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2, Col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down)">
                                      <p:cBhvr>
                                        <p:cTn id="7"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4">
            <a:hlinkClick r:id="rId2" action="ppaction://hlinksldjump" highlightClick="1"/>
            <a:extLst>
              <a:ext uri="{FF2B5EF4-FFF2-40B4-BE49-F238E27FC236}">
                <a16:creationId xmlns:a16="http://schemas.microsoft.com/office/drawing/2014/main" id="{CE72E5A4-B382-7B29-4844-DCCAB11355E3}"/>
              </a:ext>
            </a:extLst>
          </p:cNvPr>
          <p:cNvSpPr>
            <a:spLocks noChangeArrowheads="1"/>
          </p:cNvSpPr>
          <p:nvPr/>
        </p:nvSpPr>
        <p:spPr bwMode="auto">
          <a:xfrm>
            <a:off x="4191000" y="6005513"/>
            <a:ext cx="762000" cy="685800"/>
          </a:xfrm>
          <a:prstGeom prst="rightArrow">
            <a:avLst>
              <a:gd name="adj1" fmla="val 50000"/>
              <a:gd name="adj2" fmla="val 50000"/>
            </a:avLst>
          </a:prstGeom>
          <a:solidFill>
            <a:schemeClr val="tx1"/>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FF00"/>
                </a:solidFill>
                <a:latin typeface="Segoe UI Light" panose="020B0502040204020203" pitchFamily="34" charset="0"/>
              </a:rPr>
              <a:t>Home</a:t>
            </a:r>
          </a:p>
        </p:txBody>
      </p:sp>
      <p:sp>
        <p:nvSpPr>
          <p:cNvPr id="61443" name="AutoShape 6">
            <a:extLst>
              <a:ext uri="{FF2B5EF4-FFF2-40B4-BE49-F238E27FC236}">
                <a16:creationId xmlns:a16="http://schemas.microsoft.com/office/drawing/2014/main" id="{BDD7D849-3B75-83F3-D536-4F30CD0C6C76}"/>
              </a:ext>
            </a:extLst>
          </p:cNvPr>
          <p:cNvSpPr>
            <a:spLocks noChangeArrowheads="1"/>
          </p:cNvSpPr>
          <p:nvPr/>
        </p:nvSpPr>
        <p:spPr bwMode="auto">
          <a:xfrm>
            <a:off x="990600" y="1371600"/>
            <a:ext cx="7162800" cy="4038600"/>
          </a:xfrm>
          <a:prstGeom prst="wedgeRectCallout">
            <a:avLst>
              <a:gd name="adj1" fmla="val -21231"/>
              <a:gd name="adj2" fmla="val 11162"/>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two rights you have if you</a:t>
            </a:r>
          </a:p>
          <a:p>
            <a:pPr algn="ctr">
              <a:spcBef>
                <a:spcPct val="0"/>
              </a:spcBef>
              <a:buFontTx/>
              <a:buNone/>
            </a:pPr>
            <a:r>
              <a:rPr lang="en-US" altLang="en-US" sz="4000" b="1">
                <a:latin typeface="Segoe UI Light" panose="020B0502040204020203" pitchFamily="34" charset="0"/>
              </a:rPr>
              <a:t>get hurt on the job.</a:t>
            </a:r>
          </a:p>
        </p:txBody>
      </p:sp>
      <p:sp>
        <p:nvSpPr>
          <p:cNvPr id="17415" name="Text Box 7">
            <a:extLst>
              <a:ext uri="{FF2B5EF4-FFF2-40B4-BE49-F238E27FC236}">
                <a16:creationId xmlns:a16="http://schemas.microsoft.com/office/drawing/2014/main" id="{CFB788B9-3877-7485-14F8-399EEDB38991}"/>
              </a:ext>
            </a:extLst>
          </p:cNvPr>
          <p:cNvSpPr txBox="1">
            <a:spLocks noGrp="1" noChangeArrowheads="1"/>
          </p:cNvSpPr>
          <p:nvPr>
            <p:ph type="title" idx="4294967295"/>
          </p:nvPr>
        </p:nvSpPr>
        <p:spPr bwMode="auto">
          <a:xfrm>
            <a:off x="1066800" y="228600"/>
            <a:ext cx="7162800" cy="461963"/>
          </a:xfrm>
          <a:prstGeom prst="rect">
            <a:avLst/>
          </a:prstGeom>
          <a:solidFill>
            <a:srgbClr val="33CCFF"/>
          </a:solidFill>
          <a:ln w="38100">
            <a:solidFill>
              <a:schemeClr val="tx1"/>
            </a:solid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Segoe UI Light" panose="020B0502040204020203" pitchFamily="34" charset="0"/>
                <a:ea typeface="+mn-ea"/>
                <a:cs typeface="+mn-cs"/>
              </a:rPr>
              <a:t>Payment of medical care, You may also get lost wages</a:t>
            </a:r>
          </a:p>
        </p:txBody>
      </p:sp>
      <p:sp>
        <p:nvSpPr>
          <p:cNvPr id="6" name="Rectangle 3">
            <a:extLst>
              <a:ext uri="{FF2B5EF4-FFF2-40B4-BE49-F238E27FC236}">
                <a16:creationId xmlns:a16="http://schemas.microsoft.com/office/drawing/2014/main" id="{96186355-751C-4AF3-9CE8-58BC5F5A3DC1}"/>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3, Col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wipe(down)">
                                      <p:cBhvr>
                                        <p:cTn id="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4">
            <a:hlinkClick r:id="rId2" action="ppaction://hlinksldjump" highlightClick="1"/>
            <a:extLst>
              <a:ext uri="{FF2B5EF4-FFF2-40B4-BE49-F238E27FC236}">
                <a16:creationId xmlns:a16="http://schemas.microsoft.com/office/drawing/2014/main" id="{F152672A-B92A-9BCA-6CB0-C5E893283CBB}"/>
              </a:ext>
            </a:extLst>
          </p:cNvPr>
          <p:cNvSpPr>
            <a:spLocks noChangeArrowheads="1"/>
          </p:cNvSpPr>
          <p:nvPr/>
        </p:nvSpPr>
        <p:spPr bwMode="auto">
          <a:xfrm>
            <a:off x="4267200" y="6019800"/>
            <a:ext cx="762000" cy="685800"/>
          </a:xfrm>
          <a:prstGeom prst="rightArrow">
            <a:avLst>
              <a:gd name="adj1" fmla="val 50000"/>
              <a:gd name="adj2" fmla="val 50000"/>
            </a:avLst>
          </a:prstGeom>
          <a:solidFill>
            <a:schemeClr val="tx1"/>
          </a:solidFill>
          <a:ln w="9525">
            <a:solidFill>
              <a:srgbClr val="FF0066"/>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0066"/>
                </a:solidFill>
                <a:latin typeface="Segoe UI Light" panose="020B0502040204020203" pitchFamily="34" charset="0"/>
              </a:rPr>
              <a:t>Home</a:t>
            </a:r>
          </a:p>
        </p:txBody>
      </p:sp>
      <p:sp>
        <p:nvSpPr>
          <p:cNvPr id="62467" name="AutoShape 6">
            <a:extLst>
              <a:ext uri="{FF2B5EF4-FFF2-40B4-BE49-F238E27FC236}">
                <a16:creationId xmlns:a16="http://schemas.microsoft.com/office/drawing/2014/main" id="{C4F3043D-692A-E590-5598-59DF86A03ACA}"/>
              </a:ext>
            </a:extLst>
          </p:cNvPr>
          <p:cNvSpPr>
            <a:spLocks noChangeArrowheads="1"/>
          </p:cNvSpPr>
          <p:nvPr/>
        </p:nvSpPr>
        <p:spPr bwMode="auto">
          <a:xfrm>
            <a:off x="990600" y="1219200"/>
            <a:ext cx="7162800" cy="4038600"/>
          </a:xfrm>
          <a:prstGeom prst="wedgeRectCallout">
            <a:avLst>
              <a:gd name="adj1" fmla="val -21231"/>
              <a:gd name="adj2" fmla="val 11162"/>
            </a:avLst>
          </a:prstGeom>
          <a:solidFill>
            <a:srgbClr val="FF00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If you’re under 18 and still </a:t>
            </a:r>
          </a:p>
          <a:p>
            <a:pPr algn="ctr">
              <a:spcBef>
                <a:spcPct val="0"/>
              </a:spcBef>
              <a:buFontTx/>
              <a:buNone/>
            </a:pPr>
            <a:r>
              <a:rPr lang="en-US" altLang="en-US" sz="4000" b="1">
                <a:latin typeface="Segoe UI Light" panose="020B0502040204020203" pitchFamily="34" charset="0"/>
              </a:rPr>
              <a:t>in school, what do you need </a:t>
            </a:r>
          </a:p>
          <a:p>
            <a:pPr algn="ctr">
              <a:spcBef>
                <a:spcPct val="0"/>
              </a:spcBef>
              <a:buFontTx/>
              <a:buNone/>
            </a:pPr>
            <a:r>
              <a:rPr lang="en-US" altLang="en-US" sz="4000" b="1">
                <a:latin typeface="Segoe UI Light" panose="020B0502040204020203" pitchFamily="34" charset="0"/>
              </a:rPr>
              <a:t>to get before you take a job?</a:t>
            </a:r>
          </a:p>
        </p:txBody>
      </p:sp>
      <p:sp>
        <p:nvSpPr>
          <p:cNvPr id="22535" name="Text Box 7">
            <a:extLst>
              <a:ext uri="{FF2B5EF4-FFF2-40B4-BE49-F238E27FC236}">
                <a16:creationId xmlns:a16="http://schemas.microsoft.com/office/drawing/2014/main" id="{06076537-92C7-AB2E-1FC1-AD7CC75E4F0D}"/>
              </a:ext>
            </a:extLst>
          </p:cNvPr>
          <p:cNvSpPr txBox="1">
            <a:spLocks noGrp="1" noChangeArrowheads="1"/>
          </p:cNvSpPr>
          <p:nvPr>
            <p:ph type="title" idx="4294967295"/>
          </p:nvPr>
        </p:nvSpPr>
        <p:spPr bwMode="auto">
          <a:xfrm>
            <a:off x="1066800" y="304800"/>
            <a:ext cx="7162800" cy="461963"/>
          </a:xfrm>
          <a:prstGeom prst="rect">
            <a:avLst/>
          </a:prstGeom>
          <a:solidFill>
            <a:srgbClr val="33CCFF"/>
          </a:solidFill>
          <a:ln w="38100">
            <a:solidFill>
              <a:schemeClr val="tx1"/>
            </a:solid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Segoe UI Light" panose="020B0502040204020203" pitchFamily="34" charset="0"/>
                <a:ea typeface="+mn-ea"/>
                <a:cs typeface="+mn-cs"/>
              </a:rPr>
              <a:t>A work permit.</a:t>
            </a:r>
          </a:p>
        </p:txBody>
      </p:sp>
      <p:sp>
        <p:nvSpPr>
          <p:cNvPr id="6" name="Rectangle 3">
            <a:extLst>
              <a:ext uri="{FF2B5EF4-FFF2-40B4-BE49-F238E27FC236}">
                <a16:creationId xmlns:a16="http://schemas.microsoft.com/office/drawing/2014/main" id="{7628AF04-C953-4C59-9548-265F63B01D51}"/>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3, Col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wipe(down)">
                                      <p:cBhvr>
                                        <p:cTn id="7"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58D409D-914F-4011-BA92-F8499024A771}"/>
              </a:ext>
            </a:extLst>
          </p:cNvPr>
          <p:cNvSpPr txBox="1">
            <a:spLocks noGrp="1" noChangeArrowheads="1"/>
          </p:cNvSpPr>
          <p:nvPr>
            <p:ph type="title" idx="4294967295"/>
          </p:nvPr>
        </p:nvSpPr>
        <p:spPr bwMode="auto">
          <a:xfrm>
            <a:off x="7239000" y="6477000"/>
            <a:ext cx="1905000" cy="3810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r" defTabSz="914400" rtl="0" eaLnBrk="0" fontAlgn="base" latinLnBrk="0" hangingPunct="0">
              <a:lnSpc>
                <a:spcPct val="100000"/>
              </a:lnSpc>
              <a:spcBef>
                <a:spcPct val="20000"/>
              </a:spcBef>
              <a:spcAft>
                <a:spcPct val="0"/>
              </a:spcAft>
              <a:buClrTx/>
              <a:buSzTx/>
              <a:buFontTx/>
              <a:buNone/>
              <a:tabLst/>
              <a:defRPr/>
            </a:pPr>
            <a:r>
              <a:rPr kumimoji="0" lang="en-US" altLang="en-US" sz="2000" b="0" i="0" u="none" strike="noStrike" kern="1200" cap="none" spc="0" normalizeH="0" baseline="0" noProof="0" dirty="0">
                <a:ln>
                  <a:noFill/>
                </a:ln>
                <a:solidFill>
                  <a:schemeClr val="tx1">
                    <a:lumMod val="85000"/>
                    <a:lumOff val="15000"/>
                  </a:schemeClr>
                </a:solidFill>
                <a:effectLst/>
                <a:uLnTx/>
                <a:uFillTx/>
                <a:latin typeface="Segoe UI Light" pitchFamily="34" charset="0"/>
                <a:ea typeface="+mn-ea"/>
                <a:cs typeface="+mn-cs"/>
              </a:rPr>
              <a:t>Row 3, Col 3</a:t>
            </a:r>
          </a:p>
        </p:txBody>
      </p:sp>
      <p:sp>
        <p:nvSpPr>
          <p:cNvPr id="63490" name="AutoShape 4">
            <a:hlinkClick r:id="rId2" action="ppaction://hlinksldjump" highlightClick="1"/>
            <a:extLst>
              <a:ext uri="{FF2B5EF4-FFF2-40B4-BE49-F238E27FC236}">
                <a16:creationId xmlns:a16="http://schemas.microsoft.com/office/drawing/2014/main" id="{0C548F45-989E-5F46-2355-0457CF1EF0EA}"/>
              </a:ext>
            </a:extLst>
          </p:cNvPr>
          <p:cNvSpPr>
            <a:spLocks noChangeArrowheads="1"/>
          </p:cNvSpPr>
          <p:nvPr/>
        </p:nvSpPr>
        <p:spPr bwMode="auto">
          <a:xfrm>
            <a:off x="4191000" y="6019800"/>
            <a:ext cx="762000" cy="685800"/>
          </a:xfrm>
          <a:prstGeom prst="rightArrow">
            <a:avLst>
              <a:gd name="adj1" fmla="val 50000"/>
              <a:gd name="adj2" fmla="val 50000"/>
            </a:avLst>
          </a:prstGeom>
          <a:solidFill>
            <a:schemeClr val="tx1"/>
          </a:solidFill>
          <a:ln w="9525">
            <a:solidFill>
              <a:srgbClr val="FF66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6600"/>
                </a:solidFill>
                <a:latin typeface="Segoe UI Light" panose="020B0502040204020203" pitchFamily="34" charset="0"/>
              </a:rPr>
              <a:t>Home</a:t>
            </a:r>
          </a:p>
        </p:txBody>
      </p:sp>
      <p:sp>
        <p:nvSpPr>
          <p:cNvPr id="63491" name="AutoShape 6">
            <a:extLst>
              <a:ext uri="{FF2B5EF4-FFF2-40B4-BE49-F238E27FC236}">
                <a16:creationId xmlns:a16="http://schemas.microsoft.com/office/drawing/2014/main" id="{74DC282E-A55B-B91B-C3F4-0EB118856A91}"/>
              </a:ext>
            </a:extLst>
          </p:cNvPr>
          <p:cNvSpPr>
            <a:spLocks noChangeArrowheads="1"/>
          </p:cNvSpPr>
          <p:nvPr/>
        </p:nvSpPr>
        <p:spPr bwMode="auto">
          <a:xfrm>
            <a:off x="914400" y="1143000"/>
            <a:ext cx="7162800" cy="4038600"/>
          </a:xfrm>
          <a:prstGeom prst="wedgeRectCallout">
            <a:avLst>
              <a:gd name="adj1" fmla="val -21231"/>
              <a:gd name="adj2" fmla="val 11162"/>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If you’re 14 or 15, how many</a:t>
            </a:r>
          </a:p>
          <a:p>
            <a:pPr algn="ctr">
              <a:spcBef>
                <a:spcPct val="0"/>
              </a:spcBef>
              <a:buFontTx/>
              <a:buNone/>
            </a:pPr>
            <a:r>
              <a:rPr lang="en-US" altLang="en-US" sz="4000" b="1">
                <a:latin typeface="Segoe UI Light" panose="020B0502040204020203" pitchFamily="34" charset="0"/>
              </a:rPr>
              <a:t>hours can you work in a</a:t>
            </a:r>
          </a:p>
          <a:p>
            <a:pPr algn="ctr">
              <a:spcBef>
                <a:spcPct val="0"/>
              </a:spcBef>
              <a:buFontTx/>
              <a:buNone/>
            </a:pPr>
            <a:r>
              <a:rPr lang="en-US" altLang="en-US" sz="4000" b="1">
                <a:latin typeface="Segoe UI Light" panose="020B0502040204020203" pitchFamily="34" charset="0"/>
              </a:rPr>
              <a:t>school week?</a:t>
            </a:r>
            <a:endParaRPr lang="en-US" altLang="en-US" sz="4000">
              <a:latin typeface="Segoe UI Light" panose="020B0502040204020203" pitchFamily="34" charset="0"/>
            </a:endParaRPr>
          </a:p>
        </p:txBody>
      </p:sp>
      <p:sp>
        <p:nvSpPr>
          <p:cNvPr id="21511" name="Text Box 7">
            <a:extLst>
              <a:ext uri="{FF2B5EF4-FFF2-40B4-BE49-F238E27FC236}">
                <a16:creationId xmlns:a16="http://schemas.microsoft.com/office/drawing/2014/main" id="{5A825C3A-FD42-2401-C82C-5CD168E1D70E}"/>
              </a:ext>
            </a:extLst>
          </p:cNvPr>
          <p:cNvSpPr txBox="1">
            <a:spLocks noChangeArrowheads="1"/>
          </p:cNvSpPr>
          <p:nvPr/>
        </p:nvSpPr>
        <p:spPr bwMode="auto">
          <a:xfrm>
            <a:off x="990600" y="228600"/>
            <a:ext cx="71628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18 hours.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wipe(down)">
                                      <p:cBhvr>
                                        <p:cTn id="7"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4">
            <a:hlinkClick r:id="rId2" action="ppaction://hlinksldjump" highlightClick="1"/>
            <a:extLst>
              <a:ext uri="{FF2B5EF4-FFF2-40B4-BE49-F238E27FC236}">
                <a16:creationId xmlns:a16="http://schemas.microsoft.com/office/drawing/2014/main" id="{44C6E93C-0505-733C-4875-188313BC7E5C}"/>
              </a:ext>
            </a:extLst>
          </p:cNvPr>
          <p:cNvSpPr>
            <a:spLocks noChangeArrowheads="1"/>
          </p:cNvSpPr>
          <p:nvPr/>
        </p:nvSpPr>
        <p:spPr bwMode="auto">
          <a:xfrm>
            <a:off x="4038600" y="5943600"/>
            <a:ext cx="762000" cy="685800"/>
          </a:xfrm>
          <a:prstGeom prst="rightArrow">
            <a:avLst>
              <a:gd name="adj1" fmla="val 50000"/>
              <a:gd name="adj2" fmla="val 50000"/>
            </a:avLst>
          </a:prstGeom>
          <a:solidFill>
            <a:schemeClr val="tx1"/>
          </a:solidFill>
          <a:ln w="9525">
            <a:solidFill>
              <a:srgbClr val="9900CC"/>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B339EA"/>
                </a:solidFill>
                <a:latin typeface="Segoe UI Light" panose="020B0502040204020203" pitchFamily="34" charset="0"/>
              </a:rPr>
              <a:t>Home</a:t>
            </a:r>
          </a:p>
        </p:txBody>
      </p:sp>
      <p:sp>
        <p:nvSpPr>
          <p:cNvPr id="64515" name="AutoShape 6">
            <a:extLst>
              <a:ext uri="{FF2B5EF4-FFF2-40B4-BE49-F238E27FC236}">
                <a16:creationId xmlns:a16="http://schemas.microsoft.com/office/drawing/2014/main" id="{33343F42-FA2C-6CAD-F3B9-FA3DE12F908E}"/>
              </a:ext>
            </a:extLst>
          </p:cNvPr>
          <p:cNvSpPr>
            <a:spLocks noChangeArrowheads="1"/>
          </p:cNvSpPr>
          <p:nvPr/>
        </p:nvSpPr>
        <p:spPr bwMode="auto">
          <a:xfrm>
            <a:off x="838200" y="1066800"/>
            <a:ext cx="7162800" cy="4038600"/>
          </a:xfrm>
          <a:prstGeom prst="wedgeRectCallout">
            <a:avLst>
              <a:gd name="adj1" fmla="val -21231"/>
              <a:gd name="adj2" fmla="val 11162"/>
            </a:avLst>
          </a:prstGeom>
          <a:solidFill>
            <a:srgbClr val="9900CC"/>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What’s the name of the</a:t>
            </a:r>
          </a:p>
          <a:p>
            <a:pPr algn="ctr">
              <a:spcBef>
                <a:spcPct val="0"/>
              </a:spcBef>
              <a:buFontTx/>
              <a:buNone/>
            </a:pPr>
            <a:r>
              <a:rPr lang="en-US" altLang="en-US" sz="4000" b="1">
                <a:latin typeface="Segoe UI Light" panose="020B0502040204020203" pitchFamily="34" charset="0"/>
              </a:rPr>
              <a:t>state agency that handles</a:t>
            </a:r>
          </a:p>
          <a:p>
            <a:pPr algn="ctr">
              <a:spcBef>
                <a:spcPct val="0"/>
              </a:spcBef>
              <a:buFontTx/>
              <a:buNone/>
            </a:pPr>
            <a:r>
              <a:rPr lang="en-US" altLang="en-US" sz="4000" b="1">
                <a:latin typeface="Segoe UI Light" panose="020B0502040204020203" pitchFamily="34" charset="0"/>
              </a:rPr>
              <a:t>health and safety complaints?</a:t>
            </a:r>
            <a:r>
              <a:rPr lang="en-US" altLang="en-US" sz="4000">
                <a:latin typeface="Segoe UI Light" panose="020B0502040204020203" pitchFamily="34" charset="0"/>
              </a:rPr>
              <a:t> </a:t>
            </a:r>
          </a:p>
        </p:txBody>
      </p:sp>
      <p:sp>
        <p:nvSpPr>
          <p:cNvPr id="20488" name="Text Box 8">
            <a:extLst>
              <a:ext uri="{FF2B5EF4-FFF2-40B4-BE49-F238E27FC236}">
                <a16:creationId xmlns:a16="http://schemas.microsoft.com/office/drawing/2014/main" id="{A891175C-B45E-2872-C138-70DE921D05DF}"/>
              </a:ext>
            </a:extLst>
          </p:cNvPr>
          <p:cNvSpPr txBox="1">
            <a:spLocks noGrp="1" noChangeArrowheads="1"/>
          </p:cNvSpPr>
          <p:nvPr>
            <p:ph type="title" idx="4294967295"/>
          </p:nvPr>
        </p:nvSpPr>
        <p:spPr bwMode="auto">
          <a:xfrm>
            <a:off x="838200" y="228600"/>
            <a:ext cx="7162800" cy="461963"/>
          </a:xfrm>
          <a:prstGeom prst="rect">
            <a:avLst/>
          </a:prstGeom>
          <a:solidFill>
            <a:srgbClr val="33CCFF"/>
          </a:solidFill>
          <a:ln w="38100">
            <a:solidFill>
              <a:schemeClr val="tx1"/>
            </a:solid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Segoe UI Light" panose="020B0502040204020203" pitchFamily="34" charset="0"/>
                <a:ea typeface="+mn-ea"/>
                <a:cs typeface="+mn-cs"/>
              </a:rPr>
              <a:t>Cal/OSHA.</a:t>
            </a:r>
          </a:p>
        </p:txBody>
      </p:sp>
      <p:sp>
        <p:nvSpPr>
          <p:cNvPr id="6" name="Rectangle 3">
            <a:extLst>
              <a:ext uri="{FF2B5EF4-FFF2-40B4-BE49-F238E27FC236}">
                <a16:creationId xmlns:a16="http://schemas.microsoft.com/office/drawing/2014/main" id="{CEA481D3-DD7A-4D29-9E1F-623B52BF2C0A}"/>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4, Col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wipe(down)">
                                      <p:cBhvr>
                                        <p:cTn id="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19CB4DB0-2B3F-4E59-A61E-72CCA60D08EB}"/>
              </a:ext>
            </a:extLst>
          </p:cNvPr>
          <p:cNvSpPr txBox="1">
            <a:spLocks noGrp="1" noChangeArrowheads="1"/>
          </p:cNvSpPr>
          <p:nvPr>
            <p:ph type="title" idx="4294967295"/>
          </p:nvPr>
        </p:nvSpPr>
        <p:spPr bwMode="auto">
          <a:xfrm>
            <a:off x="7239000" y="6477000"/>
            <a:ext cx="1905000" cy="3810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r" defTabSz="914400" rtl="0" eaLnBrk="0" fontAlgn="base" latinLnBrk="0" hangingPunct="0">
              <a:lnSpc>
                <a:spcPct val="100000"/>
              </a:lnSpc>
              <a:spcBef>
                <a:spcPct val="20000"/>
              </a:spcBef>
              <a:spcAft>
                <a:spcPct val="0"/>
              </a:spcAft>
              <a:buClrTx/>
              <a:buSzTx/>
              <a:buFontTx/>
              <a:buNone/>
              <a:tabLst/>
              <a:defRPr/>
            </a:pPr>
            <a:r>
              <a:rPr kumimoji="0" lang="en-US" altLang="en-US" sz="2000" b="0" i="0" u="none" strike="noStrike" kern="1200" cap="none" spc="0" normalizeH="0" baseline="0" noProof="0" dirty="0">
                <a:ln>
                  <a:noFill/>
                </a:ln>
                <a:solidFill>
                  <a:schemeClr val="tx1">
                    <a:lumMod val="85000"/>
                    <a:lumOff val="15000"/>
                  </a:schemeClr>
                </a:solidFill>
                <a:effectLst/>
                <a:uLnTx/>
                <a:uFillTx/>
                <a:latin typeface="Segoe UI Light" pitchFamily="34" charset="0"/>
                <a:ea typeface="+mn-ea"/>
                <a:cs typeface="+mn-cs"/>
              </a:rPr>
              <a:t>Row 4, Col 1</a:t>
            </a:r>
          </a:p>
        </p:txBody>
      </p:sp>
      <p:sp>
        <p:nvSpPr>
          <p:cNvPr id="65538" name="AutoShape 4">
            <a:hlinkClick r:id="rId2" action="ppaction://hlinksldjump" highlightClick="1"/>
            <a:extLst>
              <a:ext uri="{FF2B5EF4-FFF2-40B4-BE49-F238E27FC236}">
                <a16:creationId xmlns:a16="http://schemas.microsoft.com/office/drawing/2014/main" id="{250A0E4E-2E9A-6134-CAE8-5367DB21E68F}"/>
              </a:ext>
            </a:extLst>
          </p:cNvPr>
          <p:cNvSpPr>
            <a:spLocks noChangeArrowheads="1"/>
          </p:cNvSpPr>
          <p:nvPr/>
        </p:nvSpPr>
        <p:spPr bwMode="auto">
          <a:xfrm>
            <a:off x="4229100" y="6018213"/>
            <a:ext cx="762000" cy="685800"/>
          </a:xfrm>
          <a:prstGeom prst="rightArrow">
            <a:avLst>
              <a:gd name="adj1" fmla="val 50000"/>
              <a:gd name="adj2" fmla="val 50000"/>
            </a:avLst>
          </a:prstGeom>
          <a:solidFill>
            <a:schemeClr val="tx1"/>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FF00"/>
                </a:solidFill>
                <a:latin typeface="Segoe UI Light" panose="020B0502040204020203" pitchFamily="34" charset="0"/>
              </a:rPr>
              <a:t>Home</a:t>
            </a:r>
          </a:p>
        </p:txBody>
      </p:sp>
      <p:sp>
        <p:nvSpPr>
          <p:cNvPr id="65539" name="AutoShape 6">
            <a:extLst>
              <a:ext uri="{FF2B5EF4-FFF2-40B4-BE49-F238E27FC236}">
                <a16:creationId xmlns:a16="http://schemas.microsoft.com/office/drawing/2014/main" id="{A2244A06-BD98-99E5-72C4-0FACF80A5D34}"/>
              </a:ext>
            </a:extLst>
          </p:cNvPr>
          <p:cNvSpPr>
            <a:spLocks noChangeArrowheads="1"/>
          </p:cNvSpPr>
          <p:nvPr/>
        </p:nvSpPr>
        <p:spPr bwMode="auto">
          <a:xfrm>
            <a:off x="990600" y="1524000"/>
            <a:ext cx="7162800" cy="4038600"/>
          </a:xfrm>
          <a:prstGeom prst="wedgeRectCallout">
            <a:avLst>
              <a:gd name="adj1" fmla="val -21231"/>
              <a:gd name="adj2" fmla="val 11162"/>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two health </a:t>
            </a:r>
          </a:p>
          <a:p>
            <a:pPr algn="ctr">
              <a:spcBef>
                <a:spcPct val="0"/>
              </a:spcBef>
              <a:buFontTx/>
              <a:buNone/>
            </a:pPr>
            <a:r>
              <a:rPr lang="en-US" altLang="en-US" sz="4000" b="1">
                <a:latin typeface="Segoe UI Light" panose="020B0502040204020203" pitchFamily="34" charset="0"/>
              </a:rPr>
              <a:t>and safety protections </a:t>
            </a:r>
          </a:p>
          <a:p>
            <a:pPr algn="ctr">
              <a:spcBef>
                <a:spcPct val="0"/>
              </a:spcBef>
              <a:buFontTx/>
              <a:buNone/>
            </a:pPr>
            <a:r>
              <a:rPr lang="en-US" altLang="en-US" sz="4000" b="1">
                <a:latin typeface="Segoe UI Light" panose="020B0502040204020203" pitchFamily="34" charset="0"/>
              </a:rPr>
              <a:t>your employer must provide </a:t>
            </a:r>
          </a:p>
          <a:p>
            <a:pPr algn="ctr">
              <a:spcBef>
                <a:spcPct val="0"/>
              </a:spcBef>
              <a:buFontTx/>
              <a:buNone/>
            </a:pPr>
            <a:r>
              <a:rPr lang="en-US" altLang="en-US" sz="4000" b="1">
                <a:latin typeface="Segoe UI Light" panose="020B0502040204020203" pitchFamily="34" charset="0"/>
              </a:rPr>
              <a:t>on the job.</a:t>
            </a:r>
            <a:endParaRPr lang="en-US" altLang="en-US" sz="4000">
              <a:latin typeface="Segoe UI Light" panose="020B0502040204020203" pitchFamily="34" charset="0"/>
            </a:endParaRPr>
          </a:p>
        </p:txBody>
      </p:sp>
      <p:sp>
        <p:nvSpPr>
          <p:cNvPr id="23559" name="Text Box 7">
            <a:extLst>
              <a:ext uri="{FF2B5EF4-FFF2-40B4-BE49-F238E27FC236}">
                <a16:creationId xmlns:a16="http://schemas.microsoft.com/office/drawing/2014/main" id="{67209696-296E-2AEA-C4D8-2AC63EA36BC6}"/>
              </a:ext>
            </a:extLst>
          </p:cNvPr>
          <p:cNvSpPr txBox="1">
            <a:spLocks noChangeArrowheads="1"/>
          </p:cNvSpPr>
          <p:nvPr/>
        </p:nvSpPr>
        <p:spPr bwMode="auto">
          <a:xfrm>
            <a:off x="533400" y="152400"/>
            <a:ext cx="8153400" cy="1042988"/>
          </a:xfrm>
          <a:prstGeom prst="rect">
            <a:avLst/>
          </a:prstGeom>
          <a:solidFill>
            <a:srgbClr val="33CCFF"/>
          </a:solidFill>
          <a:ln w="38100">
            <a:solidFill>
              <a:schemeClr val="tx1"/>
            </a:solidFill>
            <a:miter lim="800000"/>
            <a:headEnd/>
            <a:tailEnd/>
          </a:ln>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A safe and healthy workplace, Safety training, </a:t>
            </a:r>
          </a:p>
          <a:p>
            <a:pPr algn="ctr">
              <a:spcBef>
                <a:spcPct val="50000"/>
              </a:spcBef>
              <a:buFontTx/>
              <a:buNone/>
            </a:pPr>
            <a:r>
              <a:rPr lang="en-US" altLang="en-US" sz="2400">
                <a:latin typeface="Segoe UI Light" panose="020B0502040204020203" pitchFamily="34" charset="0"/>
              </a:rPr>
              <a:t>Protective clothing,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wipe(down)">
                                      <p:cBhvr>
                                        <p:cTn id="7"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4">
            <a:hlinkClick r:id="rId2" action="ppaction://hlinksldjump" highlightClick="1"/>
            <a:extLst>
              <a:ext uri="{FF2B5EF4-FFF2-40B4-BE49-F238E27FC236}">
                <a16:creationId xmlns:a16="http://schemas.microsoft.com/office/drawing/2014/main" id="{50B24D88-EF4C-B52A-F53F-997BD24711CA}"/>
              </a:ext>
            </a:extLst>
          </p:cNvPr>
          <p:cNvSpPr>
            <a:spLocks noChangeArrowheads="1"/>
          </p:cNvSpPr>
          <p:nvPr/>
        </p:nvSpPr>
        <p:spPr bwMode="auto">
          <a:xfrm>
            <a:off x="4267200" y="5943600"/>
            <a:ext cx="762000" cy="685800"/>
          </a:xfrm>
          <a:prstGeom prst="rightArrow">
            <a:avLst>
              <a:gd name="adj1" fmla="val 50000"/>
              <a:gd name="adj2" fmla="val 50000"/>
            </a:avLst>
          </a:prstGeom>
          <a:solidFill>
            <a:schemeClr val="tx1"/>
          </a:solidFill>
          <a:ln w="9525">
            <a:solidFill>
              <a:srgbClr val="FF0066"/>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0066"/>
                </a:solidFill>
                <a:latin typeface="Segoe UI Light" panose="020B0502040204020203" pitchFamily="34" charset="0"/>
              </a:rPr>
              <a:t>Home</a:t>
            </a:r>
          </a:p>
        </p:txBody>
      </p:sp>
      <p:sp>
        <p:nvSpPr>
          <p:cNvPr id="66563" name="AutoShape 6">
            <a:extLst>
              <a:ext uri="{FF2B5EF4-FFF2-40B4-BE49-F238E27FC236}">
                <a16:creationId xmlns:a16="http://schemas.microsoft.com/office/drawing/2014/main" id="{06C8FA5F-AE72-A191-61C4-E49B5AF7D300}"/>
              </a:ext>
            </a:extLst>
          </p:cNvPr>
          <p:cNvSpPr>
            <a:spLocks noChangeArrowheads="1"/>
          </p:cNvSpPr>
          <p:nvPr/>
        </p:nvSpPr>
        <p:spPr bwMode="auto">
          <a:xfrm>
            <a:off x="914400" y="1752600"/>
            <a:ext cx="7162800" cy="4038600"/>
          </a:xfrm>
          <a:prstGeom prst="wedgeRectCallout">
            <a:avLst>
              <a:gd name="adj1" fmla="val -21231"/>
              <a:gd name="adj2" fmla="val 11162"/>
            </a:avLst>
          </a:prstGeom>
          <a:solidFill>
            <a:srgbClr val="FF00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one kind of work you</a:t>
            </a:r>
          </a:p>
          <a:p>
            <a:pPr algn="ctr">
              <a:spcBef>
                <a:spcPct val="0"/>
              </a:spcBef>
              <a:buFontTx/>
              <a:buNone/>
            </a:pPr>
            <a:r>
              <a:rPr lang="en-US" altLang="en-US" sz="4000" b="1">
                <a:latin typeface="Segoe UI Light" panose="020B0502040204020203" pitchFamily="34" charset="0"/>
              </a:rPr>
              <a:t>can’t do if you’re 14 or 15 </a:t>
            </a:r>
          </a:p>
          <a:p>
            <a:pPr algn="ctr">
              <a:spcBef>
                <a:spcPct val="0"/>
              </a:spcBef>
              <a:buFontTx/>
              <a:buNone/>
            </a:pPr>
            <a:r>
              <a:rPr lang="en-US" altLang="en-US" sz="4000" b="1">
                <a:latin typeface="Segoe UI Light" panose="020B0502040204020203" pitchFamily="34" charset="0"/>
              </a:rPr>
              <a:t>(but 16 &amp; 17 year olds can do.)</a:t>
            </a:r>
            <a:r>
              <a:rPr lang="en-US" altLang="en-US" sz="4000">
                <a:latin typeface="Segoe UI Light" panose="020B0502040204020203" pitchFamily="34" charset="0"/>
              </a:rPr>
              <a:t> </a:t>
            </a:r>
          </a:p>
        </p:txBody>
      </p:sp>
      <p:sp>
        <p:nvSpPr>
          <p:cNvPr id="19463" name="Text Box 7">
            <a:extLst>
              <a:ext uri="{FF2B5EF4-FFF2-40B4-BE49-F238E27FC236}">
                <a16:creationId xmlns:a16="http://schemas.microsoft.com/office/drawing/2014/main" id="{6E9B0FCC-85B4-8F1C-6872-F96447772FA2}"/>
              </a:ext>
            </a:extLst>
          </p:cNvPr>
          <p:cNvSpPr txBox="1">
            <a:spLocks noGrp="1" noChangeArrowheads="1"/>
          </p:cNvSpPr>
          <p:nvPr>
            <p:ph type="title" idx="4294967295"/>
          </p:nvPr>
        </p:nvSpPr>
        <p:spPr bwMode="auto">
          <a:xfrm>
            <a:off x="1066800" y="304800"/>
            <a:ext cx="7162800" cy="1225550"/>
          </a:xfrm>
          <a:prstGeom prst="rect">
            <a:avLst/>
          </a:prstGeom>
          <a:solidFill>
            <a:srgbClr val="33CCFF"/>
          </a:solidFill>
          <a:ln w="38100">
            <a:solidFill>
              <a:schemeClr val="tx1"/>
            </a:solid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Segoe UI Light" panose="020B0502040204020203" pitchFamily="34" charset="0"/>
                <a:ea typeface="+mn-ea"/>
                <a:cs typeface="+mn-cs"/>
              </a:rPr>
              <a:t>Baking, dry cleaning/laundry, using ladder or scaffold, construction, loading and unloading trucks, rail cars, or conveyors.</a:t>
            </a:r>
          </a:p>
        </p:txBody>
      </p:sp>
      <p:sp>
        <p:nvSpPr>
          <p:cNvPr id="6" name="Rectangle 3">
            <a:extLst>
              <a:ext uri="{FF2B5EF4-FFF2-40B4-BE49-F238E27FC236}">
                <a16:creationId xmlns:a16="http://schemas.microsoft.com/office/drawing/2014/main" id="{BA766E70-2B17-48F8-ACF5-71C08F0B9517}"/>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4, Col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wipe(down)">
                                      <p:cBhvr>
                                        <p:cTn id="7"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75900F10-99D4-489E-839A-EEDEA582B969}"/>
              </a:ext>
            </a:extLst>
          </p:cNvPr>
          <p:cNvSpPr txBox="1">
            <a:spLocks noGrp="1" noChangeArrowheads="1"/>
          </p:cNvSpPr>
          <p:nvPr>
            <p:ph type="title" idx="4294967295"/>
          </p:nvPr>
        </p:nvSpPr>
        <p:spPr bwMode="auto">
          <a:xfrm>
            <a:off x="7239000" y="6477000"/>
            <a:ext cx="1905000" cy="3810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r" defTabSz="914400" rtl="0" eaLnBrk="0" fontAlgn="base" latinLnBrk="0" hangingPunct="0">
              <a:lnSpc>
                <a:spcPct val="100000"/>
              </a:lnSpc>
              <a:spcBef>
                <a:spcPct val="20000"/>
              </a:spcBef>
              <a:spcAft>
                <a:spcPct val="0"/>
              </a:spcAft>
              <a:buClrTx/>
              <a:buSzTx/>
              <a:buFontTx/>
              <a:buNone/>
              <a:tabLst/>
              <a:defRPr/>
            </a:pPr>
            <a:r>
              <a:rPr kumimoji="0" lang="en-US" altLang="en-US" sz="2000" b="0" i="0" u="none" strike="noStrike" kern="1200" cap="none" spc="0" normalizeH="0" baseline="0" noProof="0" dirty="0">
                <a:ln>
                  <a:noFill/>
                </a:ln>
                <a:solidFill>
                  <a:schemeClr val="tx1">
                    <a:lumMod val="85000"/>
                    <a:lumOff val="15000"/>
                  </a:schemeClr>
                </a:solidFill>
                <a:effectLst/>
                <a:uLnTx/>
                <a:uFillTx/>
                <a:latin typeface="Segoe UI Light" pitchFamily="34" charset="0"/>
                <a:ea typeface="+mn-ea"/>
                <a:cs typeface="+mn-cs"/>
              </a:rPr>
              <a:t>Row 4, Col 3</a:t>
            </a:r>
          </a:p>
        </p:txBody>
      </p:sp>
      <p:sp>
        <p:nvSpPr>
          <p:cNvPr id="67586" name="AutoShape 4">
            <a:hlinkClick r:id="rId2" action="ppaction://hlinksldjump" highlightClick="1"/>
            <a:extLst>
              <a:ext uri="{FF2B5EF4-FFF2-40B4-BE49-F238E27FC236}">
                <a16:creationId xmlns:a16="http://schemas.microsoft.com/office/drawing/2014/main" id="{007117C9-D8A1-FB31-7A9F-E9A4AC8529C9}"/>
              </a:ext>
            </a:extLst>
          </p:cNvPr>
          <p:cNvSpPr>
            <a:spLocks noChangeArrowheads="1"/>
          </p:cNvSpPr>
          <p:nvPr/>
        </p:nvSpPr>
        <p:spPr bwMode="auto">
          <a:xfrm>
            <a:off x="4191000" y="6019800"/>
            <a:ext cx="762000" cy="685800"/>
          </a:xfrm>
          <a:prstGeom prst="rightArrow">
            <a:avLst>
              <a:gd name="adj1" fmla="val 50000"/>
              <a:gd name="adj2" fmla="val 50000"/>
            </a:avLst>
          </a:prstGeom>
          <a:solidFill>
            <a:schemeClr val="tx1"/>
          </a:solidFill>
          <a:ln w="9525">
            <a:solidFill>
              <a:srgbClr val="FF66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6600"/>
                </a:solidFill>
                <a:latin typeface="Segoe UI Light" panose="020B0502040204020203" pitchFamily="34" charset="0"/>
              </a:rPr>
              <a:t>Home</a:t>
            </a:r>
          </a:p>
        </p:txBody>
      </p:sp>
      <p:sp>
        <p:nvSpPr>
          <p:cNvPr id="67587" name="AutoShape 6">
            <a:extLst>
              <a:ext uri="{FF2B5EF4-FFF2-40B4-BE49-F238E27FC236}">
                <a16:creationId xmlns:a16="http://schemas.microsoft.com/office/drawing/2014/main" id="{4026836F-E0D0-C495-D8A9-0FBB1114084A}"/>
              </a:ext>
            </a:extLst>
          </p:cNvPr>
          <p:cNvSpPr>
            <a:spLocks noChangeArrowheads="1"/>
          </p:cNvSpPr>
          <p:nvPr/>
        </p:nvSpPr>
        <p:spPr bwMode="auto">
          <a:xfrm>
            <a:off x="990600" y="1066800"/>
            <a:ext cx="7162800" cy="4038600"/>
          </a:xfrm>
          <a:prstGeom prst="wedgeRectCallout">
            <a:avLst>
              <a:gd name="adj1" fmla="val -21231"/>
              <a:gd name="adj2" fmla="val 11162"/>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If you are 16 or 17, how late</a:t>
            </a:r>
          </a:p>
          <a:p>
            <a:pPr algn="ctr">
              <a:spcBef>
                <a:spcPct val="0"/>
              </a:spcBef>
              <a:buFontTx/>
              <a:buNone/>
            </a:pPr>
            <a:r>
              <a:rPr lang="en-US" altLang="en-US" sz="4000" b="1">
                <a:latin typeface="Segoe UI Light" panose="020B0502040204020203" pitchFamily="34" charset="0"/>
              </a:rPr>
              <a:t>can you work on a school</a:t>
            </a:r>
          </a:p>
          <a:p>
            <a:pPr algn="ctr">
              <a:spcBef>
                <a:spcPct val="0"/>
              </a:spcBef>
              <a:buFontTx/>
              <a:buNone/>
            </a:pPr>
            <a:r>
              <a:rPr lang="en-US" altLang="en-US" sz="4000" b="1">
                <a:latin typeface="Segoe UI Light" panose="020B0502040204020203" pitchFamily="34" charset="0"/>
              </a:rPr>
              <a:t>night?</a:t>
            </a:r>
          </a:p>
        </p:txBody>
      </p:sp>
      <p:sp>
        <p:nvSpPr>
          <p:cNvPr id="18439" name="Text Box 7">
            <a:extLst>
              <a:ext uri="{FF2B5EF4-FFF2-40B4-BE49-F238E27FC236}">
                <a16:creationId xmlns:a16="http://schemas.microsoft.com/office/drawing/2014/main" id="{D96EEB38-AF13-195F-73DD-AD017427AA09}"/>
              </a:ext>
            </a:extLst>
          </p:cNvPr>
          <p:cNvSpPr txBox="1">
            <a:spLocks noChangeArrowheads="1"/>
          </p:cNvSpPr>
          <p:nvPr/>
        </p:nvSpPr>
        <p:spPr bwMode="auto">
          <a:xfrm>
            <a:off x="1066800" y="228600"/>
            <a:ext cx="71628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10 p.m.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38DC948A-5BD1-68E4-AA34-6EB4932C72AD}"/>
              </a:ext>
            </a:extLst>
          </p:cNvPr>
          <p:cNvSpPr>
            <a:spLocks noGrp="1" noChangeArrowheads="1"/>
          </p:cNvSpPr>
          <p:nvPr>
            <p:ph type="title" idx="4294967295"/>
          </p:nvPr>
        </p:nvSpPr>
        <p:spPr bwMode="auto">
          <a:xfrm>
            <a:off x="0" y="1447800"/>
            <a:ext cx="9144000" cy="41544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Prepared by: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U.C. Berkeley Labor Occupational Health Program (LOHP)</a:t>
            </a:r>
            <a:endPar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Adapted from the following curricula: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Youth @ Work—Talking Safety.  A Safety and Health Curriculum for Young Workers.</a:t>
            </a: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2013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Department of Health and Human Services,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Centers for Disease Control and Prevention,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National Institute for Occupational Safety and Health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OSHA’s 11. An OSHA 10-hour curriculum for Young Workers.</a:t>
            </a: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2009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University of Washington-Pacific Northwest OSHA Education Center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UC Berkeley Labor Occupational Health Program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Education Development Center, Inc.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This activity guide includes instructor’s notes and training materials for teaching youth basic job health and safety knowledge and skills. Activities in this guide cover how to recognize and reduce hazards in the workplace, employees’ rights and responsibilities, and how to speak up about workplace concerns in an effective manner. The Guide was developed by LOHP, UC Berkeley. These materials are part of the Young Worker Partnership which is administered by the Commission on Health and Safety and Workers' Compensation in the Department of Industrial Relations.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4">
            <a:hlinkClick r:id="rId2" action="ppaction://hlinksldjump" highlightClick="1"/>
            <a:extLst>
              <a:ext uri="{FF2B5EF4-FFF2-40B4-BE49-F238E27FC236}">
                <a16:creationId xmlns:a16="http://schemas.microsoft.com/office/drawing/2014/main" id="{EEA2D287-D442-EB63-5FA8-79872D75BE90}"/>
              </a:ext>
            </a:extLst>
          </p:cNvPr>
          <p:cNvSpPr>
            <a:spLocks noChangeArrowheads="1"/>
          </p:cNvSpPr>
          <p:nvPr/>
        </p:nvSpPr>
        <p:spPr bwMode="auto">
          <a:xfrm>
            <a:off x="4191000" y="5943600"/>
            <a:ext cx="762000" cy="685800"/>
          </a:xfrm>
          <a:prstGeom prst="rightArrow">
            <a:avLst>
              <a:gd name="adj1" fmla="val 50000"/>
              <a:gd name="adj2" fmla="val 50000"/>
            </a:avLst>
          </a:prstGeom>
          <a:solidFill>
            <a:schemeClr val="tx1"/>
          </a:solidFill>
          <a:ln w="9525">
            <a:solidFill>
              <a:srgbClr val="9900CC"/>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B339EA"/>
                </a:solidFill>
                <a:latin typeface="Segoe UI Light" panose="020B0502040204020203" pitchFamily="34" charset="0"/>
              </a:rPr>
              <a:t>Home</a:t>
            </a:r>
          </a:p>
        </p:txBody>
      </p:sp>
      <p:sp>
        <p:nvSpPr>
          <p:cNvPr id="68611" name="AutoShape 6">
            <a:extLst>
              <a:ext uri="{FF2B5EF4-FFF2-40B4-BE49-F238E27FC236}">
                <a16:creationId xmlns:a16="http://schemas.microsoft.com/office/drawing/2014/main" id="{616FF695-8759-20D0-9234-C118169F0084}"/>
              </a:ext>
            </a:extLst>
          </p:cNvPr>
          <p:cNvSpPr>
            <a:spLocks noChangeArrowheads="1"/>
          </p:cNvSpPr>
          <p:nvPr/>
        </p:nvSpPr>
        <p:spPr bwMode="auto">
          <a:xfrm>
            <a:off x="990600" y="1219200"/>
            <a:ext cx="7162800" cy="4038600"/>
          </a:xfrm>
          <a:prstGeom prst="wedgeRectCallout">
            <a:avLst>
              <a:gd name="adj1" fmla="val -21231"/>
              <a:gd name="adj2" fmla="val 11162"/>
            </a:avLst>
          </a:prstGeom>
          <a:solidFill>
            <a:srgbClr val="9900CC"/>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What agency enforces the</a:t>
            </a:r>
          </a:p>
          <a:p>
            <a:pPr algn="ctr">
              <a:spcBef>
                <a:spcPct val="0"/>
              </a:spcBef>
              <a:buFontTx/>
              <a:buNone/>
            </a:pPr>
            <a:r>
              <a:rPr lang="en-US" altLang="en-US" sz="4000" b="1">
                <a:latin typeface="Segoe UI Light" panose="020B0502040204020203" pitchFamily="34" charset="0"/>
              </a:rPr>
              <a:t>laws about work hours</a:t>
            </a:r>
          </a:p>
          <a:p>
            <a:pPr algn="ctr">
              <a:spcBef>
                <a:spcPct val="0"/>
              </a:spcBef>
              <a:buFontTx/>
              <a:buNone/>
            </a:pPr>
            <a:r>
              <a:rPr lang="en-US" altLang="en-US" sz="4000" b="1">
                <a:latin typeface="Segoe UI Light" panose="020B0502040204020203" pitchFamily="34" charset="0"/>
              </a:rPr>
              <a:t>and wages in California?</a:t>
            </a:r>
            <a:endParaRPr lang="en-US" altLang="en-US" sz="4000">
              <a:latin typeface="Segoe UI Light" panose="020B0502040204020203" pitchFamily="34" charset="0"/>
            </a:endParaRPr>
          </a:p>
        </p:txBody>
      </p:sp>
      <p:sp>
        <p:nvSpPr>
          <p:cNvPr id="24583" name="Text Box 7">
            <a:extLst>
              <a:ext uri="{FF2B5EF4-FFF2-40B4-BE49-F238E27FC236}">
                <a16:creationId xmlns:a16="http://schemas.microsoft.com/office/drawing/2014/main" id="{C6FD7F5B-7240-2319-CC97-23B86DC1412F}"/>
              </a:ext>
            </a:extLst>
          </p:cNvPr>
          <p:cNvSpPr txBox="1">
            <a:spLocks noGrp="1" noChangeArrowheads="1"/>
          </p:cNvSpPr>
          <p:nvPr>
            <p:ph type="title" idx="4294967295"/>
          </p:nvPr>
        </p:nvSpPr>
        <p:spPr bwMode="auto">
          <a:xfrm>
            <a:off x="990600" y="228600"/>
            <a:ext cx="7162800" cy="830997"/>
          </a:xfrm>
          <a:prstGeom prst="rect">
            <a:avLst/>
          </a:prstGeom>
          <a:solidFill>
            <a:srgbClr val="33CCFF"/>
          </a:solidFill>
          <a:ln w="38100">
            <a:solidFill>
              <a:schemeClr val="tx1"/>
            </a:solid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Segoe UI Light" panose="020B0502040204020203" pitchFamily="34" charset="0"/>
                <a:ea typeface="+mn-ea"/>
                <a:cs typeface="+mn-cs"/>
              </a:rPr>
              <a:t>Division of Labor Standards Enforcement/Labor Commissioners Office</a:t>
            </a:r>
          </a:p>
        </p:txBody>
      </p:sp>
      <p:sp>
        <p:nvSpPr>
          <p:cNvPr id="6" name="Rectangle 3">
            <a:extLst>
              <a:ext uri="{FF2B5EF4-FFF2-40B4-BE49-F238E27FC236}">
                <a16:creationId xmlns:a16="http://schemas.microsoft.com/office/drawing/2014/main" id="{65A9A428-C101-4C07-BA9B-B7839407B2C9}"/>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3, Col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wipe(down)">
                                      <p:cBhvr>
                                        <p:cTn id="7"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4">
            <a:hlinkClick r:id="rId2" action="ppaction://hlinksldjump" highlightClick="1"/>
            <a:extLst>
              <a:ext uri="{FF2B5EF4-FFF2-40B4-BE49-F238E27FC236}">
                <a16:creationId xmlns:a16="http://schemas.microsoft.com/office/drawing/2014/main" id="{F291339A-E396-4092-F514-1E0AE2D3D576}"/>
              </a:ext>
            </a:extLst>
          </p:cNvPr>
          <p:cNvSpPr>
            <a:spLocks noChangeArrowheads="1"/>
          </p:cNvSpPr>
          <p:nvPr/>
        </p:nvSpPr>
        <p:spPr bwMode="auto">
          <a:xfrm>
            <a:off x="4267200" y="5956300"/>
            <a:ext cx="762000" cy="685800"/>
          </a:xfrm>
          <a:prstGeom prst="rightArrow">
            <a:avLst>
              <a:gd name="adj1" fmla="val 50000"/>
              <a:gd name="adj2" fmla="val 50000"/>
            </a:avLst>
          </a:prstGeom>
          <a:solidFill>
            <a:schemeClr val="tx1"/>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FF00"/>
                </a:solidFill>
                <a:latin typeface="Segoe UI Light" panose="020B0502040204020203" pitchFamily="34" charset="0"/>
              </a:rPr>
              <a:t>Home</a:t>
            </a:r>
          </a:p>
        </p:txBody>
      </p:sp>
      <p:sp>
        <p:nvSpPr>
          <p:cNvPr id="69635" name="AutoShape 6">
            <a:extLst>
              <a:ext uri="{FF2B5EF4-FFF2-40B4-BE49-F238E27FC236}">
                <a16:creationId xmlns:a16="http://schemas.microsoft.com/office/drawing/2014/main" id="{4133C243-7D15-1AAD-2D89-1A5B4E37FD6D}"/>
              </a:ext>
            </a:extLst>
          </p:cNvPr>
          <p:cNvSpPr>
            <a:spLocks noChangeArrowheads="1"/>
          </p:cNvSpPr>
          <p:nvPr/>
        </p:nvSpPr>
        <p:spPr bwMode="auto">
          <a:xfrm>
            <a:off x="1066800" y="1371600"/>
            <a:ext cx="7162800" cy="4038600"/>
          </a:xfrm>
          <a:prstGeom prst="wedgeRectCallout">
            <a:avLst>
              <a:gd name="adj1" fmla="val -21231"/>
              <a:gd name="adj2" fmla="val 11162"/>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two rights all workers</a:t>
            </a:r>
          </a:p>
          <a:p>
            <a:pPr algn="ctr">
              <a:spcBef>
                <a:spcPct val="0"/>
              </a:spcBef>
              <a:buFontTx/>
              <a:buNone/>
            </a:pPr>
            <a:r>
              <a:rPr lang="en-US" altLang="en-US" sz="4000" b="1">
                <a:latin typeface="Segoe UI Light" panose="020B0502040204020203" pitchFamily="34" charset="0"/>
              </a:rPr>
              <a:t>have on the job.</a:t>
            </a:r>
            <a:r>
              <a:rPr lang="en-US" altLang="en-US" sz="4000">
                <a:latin typeface="Segoe UI Light" panose="020B0502040204020203" pitchFamily="34" charset="0"/>
              </a:rPr>
              <a:t> </a:t>
            </a:r>
          </a:p>
        </p:txBody>
      </p:sp>
      <p:sp>
        <p:nvSpPr>
          <p:cNvPr id="25607" name="Text Box 7">
            <a:extLst>
              <a:ext uri="{FF2B5EF4-FFF2-40B4-BE49-F238E27FC236}">
                <a16:creationId xmlns:a16="http://schemas.microsoft.com/office/drawing/2014/main" id="{212EE445-0DA7-C42B-37C4-09E65EA049D1}"/>
              </a:ext>
            </a:extLst>
          </p:cNvPr>
          <p:cNvSpPr txBox="1">
            <a:spLocks noGrp="1" noChangeArrowheads="1"/>
          </p:cNvSpPr>
          <p:nvPr>
            <p:ph type="title" idx="4294967295"/>
          </p:nvPr>
        </p:nvSpPr>
        <p:spPr bwMode="auto">
          <a:xfrm>
            <a:off x="990600" y="228600"/>
            <a:ext cx="7086600" cy="860425"/>
          </a:xfrm>
          <a:prstGeom prst="rect">
            <a:avLst/>
          </a:prstGeom>
          <a:solidFill>
            <a:srgbClr val="33CCFF"/>
          </a:solidFill>
          <a:ln w="38100">
            <a:solidFill>
              <a:schemeClr val="tx1"/>
            </a:solid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Segoe UI Light" panose="020B0502040204020203" pitchFamily="34" charset="0"/>
                <a:ea typeface="+mn-ea"/>
                <a:cs typeface="+mn-cs"/>
              </a:rPr>
              <a:t>To report safety problems, to work without racial or sexual harassment, to join a union.</a:t>
            </a:r>
          </a:p>
        </p:txBody>
      </p:sp>
      <p:sp>
        <p:nvSpPr>
          <p:cNvPr id="6" name="Rectangle 3">
            <a:extLst>
              <a:ext uri="{FF2B5EF4-FFF2-40B4-BE49-F238E27FC236}">
                <a16:creationId xmlns:a16="http://schemas.microsoft.com/office/drawing/2014/main" id="{EAFD7677-D37C-4B80-AF36-E2320895E9FF}"/>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5, Col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wipe(down)">
                                      <p:cBhvr>
                                        <p:cTn id="7"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4">
            <a:hlinkClick r:id="rId2" action="ppaction://hlinksldjump" highlightClick="1"/>
            <a:extLst>
              <a:ext uri="{FF2B5EF4-FFF2-40B4-BE49-F238E27FC236}">
                <a16:creationId xmlns:a16="http://schemas.microsoft.com/office/drawing/2014/main" id="{97FCA32C-915B-2BBE-4936-C6BD14D611C0}"/>
              </a:ext>
            </a:extLst>
          </p:cNvPr>
          <p:cNvSpPr>
            <a:spLocks noChangeArrowheads="1"/>
          </p:cNvSpPr>
          <p:nvPr/>
        </p:nvSpPr>
        <p:spPr bwMode="auto">
          <a:xfrm>
            <a:off x="4191000" y="5919788"/>
            <a:ext cx="762000" cy="685800"/>
          </a:xfrm>
          <a:prstGeom prst="rightArrow">
            <a:avLst>
              <a:gd name="adj1" fmla="val 50000"/>
              <a:gd name="adj2" fmla="val 50000"/>
            </a:avLst>
          </a:prstGeom>
          <a:solidFill>
            <a:schemeClr val="tx1"/>
          </a:solidFill>
          <a:ln w="9525">
            <a:solidFill>
              <a:srgbClr val="FF0066"/>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0066"/>
                </a:solidFill>
                <a:latin typeface="Segoe UI Light" panose="020B0502040204020203" pitchFamily="34" charset="0"/>
              </a:rPr>
              <a:t>Home</a:t>
            </a:r>
          </a:p>
        </p:txBody>
      </p:sp>
      <p:sp>
        <p:nvSpPr>
          <p:cNvPr id="70659" name="AutoShape 6">
            <a:extLst>
              <a:ext uri="{FF2B5EF4-FFF2-40B4-BE49-F238E27FC236}">
                <a16:creationId xmlns:a16="http://schemas.microsoft.com/office/drawing/2014/main" id="{EC81A415-2999-7D6B-8D01-CD60966A1482}"/>
              </a:ext>
            </a:extLst>
          </p:cNvPr>
          <p:cNvSpPr>
            <a:spLocks noChangeArrowheads="1"/>
          </p:cNvSpPr>
          <p:nvPr/>
        </p:nvSpPr>
        <p:spPr bwMode="auto">
          <a:xfrm>
            <a:off x="990600" y="1143000"/>
            <a:ext cx="7162800" cy="4038600"/>
          </a:xfrm>
          <a:prstGeom prst="wedgeRectCallout">
            <a:avLst>
              <a:gd name="adj1" fmla="val -21231"/>
              <a:gd name="adj2" fmla="val 11162"/>
            </a:avLst>
          </a:prstGeom>
          <a:solidFill>
            <a:srgbClr val="FF00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one kind of construction</a:t>
            </a:r>
          </a:p>
          <a:p>
            <a:pPr algn="ctr">
              <a:spcBef>
                <a:spcPct val="0"/>
              </a:spcBef>
              <a:buFontTx/>
              <a:buNone/>
            </a:pPr>
            <a:r>
              <a:rPr lang="en-US" altLang="en-US" sz="4000" b="1">
                <a:latin typeface="Segoe UI Light" panose="020B0502040204020203" pitchFamily="34" charset="0"/>
              </a:rPr>
              <a:t>work you can’t do if you</a:t>
            </a:r>
          </a:p>
          <a:p>
            <a:pPr algn="ctr">
              <a:spcBef>
                <a:spcPct val="0"/>
              </a:spcBef>
              <a:buFontTx/>
              <a:buNone/>
            </a:pPr>
            <a:r>
              <a:rPr lang="en-US" altLang="en-US" sz="4000" b="1">
                <a:latin typeface="Segoe UI Light" panose="020B0502040204020203" pitchFamily="34" charset="0"/>
              </a:rPr>
              <a:t>are under 18.</a:t>
            </a:r>
            <a:endParaRPr lang="en-US" altLang="en-US" sz="4000">
              <a:latin typeface="Segoe UI Light" panose="020B0502040204020203" pitchFamily="34" charset="0"/>
            </a:endParaRPr>
          </a:p>
        </p:txBody>
      </p:sp>
      <p:sp>
        <p:nvSpPr>
          <p:cNvPr id="26631" name="Text Box 7">
            <a:extLst>
              <a:ext uri="{FF2B5EF4-FFF2-40B4-BE49-F238E27FC236}">
                <a16:creationId xmlns:a16="http://schemas.microsoft.com/office/drawing/2014/main" id="{B25C7698-C874-942A-D26B-5260105BD11F}"/>
              </a:ext>
            </a:extLst>
          </p:cNvPr>
          <p:cNvSpPr txBox="1">
            <a:spLocks noGrp="1" noChangeArrowheads="1"/>
          </p:cNvSpPr>
          <p:nvPr>
            <p:ph type="title" idx="4294967295"/>
          </p:nvPr>
        </p:nvSpPr>
        <p:spPr bwMode="auto">
          <a:xfrm>
            <a:off x="1066800" y="304800"/>
            <a:ext cx="7162800" cy="461963"/>
          </a:xfrm>
          <a:prstGeom prst="rect">
            <a:avLst/>
          </a:prstGeom>
          <a:solidFill>
            <a:srgbClr val="33CCFF"/>
          </a:solidFill>
          <a:ln w="38100">
            <a:solidFill>
              <a:schemeClr val="tx1"/>
            </a:solid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Segoe UI Light" panose="020B0502040204020203" pitchFamily="34" charset="0"/>
                <a:ea typeface="+mn-ea"/>
                <a:cs typeface="+mn-cs"/>
              </a:rPr>
              <a:t>Wrecking, demolition, excavation, or roofing.</a:t>
            </a:r>
          </a:p>
        </p:txBody>
      </p:sp>
      <p:sp>
        <p:nvSpPr>
          <p:cNvPr id="6" name="Rectangle 3">
            <a:extLst>
              <a:ext uri="{FF2B5EF4-FFF2-40B4-BE49-F238E27FC236}">
                <a16:creationId xmlns:a16="http://schemas.microsoft.com/office/drawing/2014/main" id="{6481E230-EBC6-4613-9292-9B9FCDE198DD}"/>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5, Col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wipe(down)">
                                      <p:cBhvr>
                                        <p:cTn id="7"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4">
            <a:hlinkClick r:id="rId2" action="ppaction://hlinksldjump" highlightClick="1"/>
            <a:extLst>
              <a:ext uri="{FF2B5EF4-FFF2-40B4-BE49-F238E27FC236}">
                <a16:creationId xmlns:a16="http://schemas.microsoft.com/office/drawing/2014/main" id="{77E0A41B-77C5-5490-49A4-64205D30961D}"/>
              </a:ext>
            </a:extLst>
          </p:cNvPr>
          <p:cNvSpPr>
            <a:spLocks noChangeArrowheads="1"/>
          </p:cNvSpPr>
          <p:nvPr/>
        </p:nvSpPr>
        <p:spPr bwMode="auto">
          <a:xfrm>
            <a:off x="4229100" y="5943600"/>
            <a:ext cx="762000" cy="685800"/>
          </a:xfrm>
          <a:prstGeom prst="rightArrow">
            <a:avLst>
              <a:gd name="adj1" fmla="val 50000"/>
              <a:gd name="adj2" fmla="val 50000"/>
            </a:avLst>
          </a:prstGeom>
          <a:solidFill>
            <a:schemeClr val="tx1"/>
          </a:solidFill>
          <a:ln w="9525">
            <a:solidFill>
              <a:srgbClr val="FF66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6600"/>
                </a:solidFill>
                <a:latin typeface="Segoe UI Light" panose="020B0502040204020203" pitchFamily="34" charset="0"/>
              </a:rPr>
              <a:t>Home</a:t>
            </a:r>
          </a:p>
        </p:txBody>
      </p:sp>
      <p:sp>
        <p:nvSpPr>
          <p:cNvPr id="71683" name="AutoShape 6">
            <a:extLst>
              <a:ext uri="{FF2B5EF4-FFF2-40B4-BE49-F238E27FC236}">
                <a16:creationId xmlns:a16="http://schemas.microsoft.com/office/drawing/2014/main" id="{6040FF44-EF24-08BD-07BA-EB2161C41E7F}"/>
              </a:ext>
            </a:extLst>
          </p:cNvPr>
          <p:cNvSpPr>
            <a:spLocks noChangeArrowheads="1"/>
          </p:cNvSpPr>
          <p:nvPr/>
        </p:nvSpPr>
        <p:spPr bwMode="auto">
          <a:xfrm>
            <a:off x="990600" y="1219200"/>
            <a:ext cx="7162800" cy="4038600"/>
          </a:xfrm>
          <a:prstGeom prst="wedgeRectCallout">
            <a:avLst>
              <a:gd name="adj1" fmla="val -21231"/>
              <a:gd name="adj2" fmla="val 11162"/>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two things you can</a:t>
            </a:r>
          </a:p>
          <a:p>
            <a:pPr algn="ctr">
              <a:spcBef>
                <a:spcPct val="0"/>
              </a:spcBef>
              <a:buFontTx/>
              <a:buNone/>
            </a:pPr>
            <a:r>
              <a:rPr lang="en-US" altLang="en-US" sz="4000" b="1">
                <a:latin typeface="Segoe UI Light" panose="020B0502040204020203" pitchFamily="34" charset="0"/>
              </a:rPr>
              <a:t>do to prevent a</a:t>
            </a:r>
          </a:p>
          <a:p>
            <a:pPr algn="ctr">
              <a:spcBef>
                <a:spcPct val="0"/>
              </a:spcBef>
              <a:buFontTx/>
              <a:buNone/>
            </a:pPr>
            <a:r>
              <a:rPr lang="en-US" altLang="en-US" sz="4000" b="1">
                <a:latin typeface="Segoe UI Light" panose="020B0502040204020203" pitchFamily="34" charset="0"/>
              </a:rPr>
              <a:t>job injury.</a:t>
            </a:r>
            <a:endParaRPr lang="en-US" altLang="en-US" sz="4000">
              <a:latin typeface="Segoe UI Light" panose="020B0502040204020203" pitchFamily="34" charset="0"/>
            </a:endParaRPr>
          </a:p>
        </p:txBody>
      </p:sp>
      <p:sp>
        <p:nvSpPr>
          <p:cNvPr id="27655" name="Text Box 7">
            <a:extLst>
              <a:ext uri="{FF2B5EF4-FFF2-40B4-BE49-F238E27FC236}">
                <a16:creationId xmlns:a16="http://schemas.microsoft.com/office/drawing/2014/main" id="{531C4B7E-6DCB-DD16-9A8B-4235A3D1D500}"/>
              </a:ext>
            </a:extLst>
          </p:cNvPr>
          <p:cNvSpPr txBox="1">
            <a:spLocks noGrp="1" noChangeArrowheads="1"/>
          </p:cNvSpPr>
          <p:nvPr>
            <p:ph type="title" idx="4294967295"/>
          </p:nvPr>
        </p:nvSpPr>
        <p:spPr bwMode="auto">
          <a:xfrm>
            <a:off x="1066800" y="228600"/>
            <a:ext cx="7086600" cy="860425"/>
          </a:xfrm>
          <a:prstGeom prst="rect">
            <a:avLst/>
          </a:prstGeom>
          <a:solidFill>
            <a:srgbClr val="33CCFF"/>
          </a:solidFill>
          <a:ln w="38100">
            <a:solidFill>
              <a:schemeClr val="tx1"/>
            </a:solid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Segoe UI Light" panose="020B0502040204020203" pitchFamily="34" charset="0"/>
                <a:ea typeface="+mn-ea"/>
                <a:cs typeface="+mn-cs"/>
              </a:rPr>
              <a:t>Report unsafe conditions, get safety training, follow safety rules.</a:t>
            </a:r>
          </a:p>
        </p:txBody>
      </p:sp>
      <p:sp>
        <p:nvSpPr>
          <p:cNvPr id="6" name="Rectangle 3">
            <a:extLst>
              <a:ext uri="{FF2B5EF4-FFF2-40B4-BE49-F238E27FC236}">
                <a16:creationId xmlns:a16="http://schemas.microsoft.com/office/drawing/2014/main" id="{C24A7C5A-6115-4F18-A388-4FE94F711271}"/>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5, Col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wipe(down)">
                                      <p:cBhvr>
                                        <p:cTn id="7"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4">
            <a:hlinkClick r:id="rId2" action="ppaction://hlinksldjump" highlightClick="1"/>
            <a:extLst>
              <a:ext uri="{FF2B5EF4-FFF2-40B4-BE49-F238E27FC236}">
                <a16:creationId xmlns:a16="http://schemas.microsoft.com/office/drawing/2014/main" id="{EB37C0F8-E975-599D-2D86-2E59C8D087BB}"/>
              </a:ext>
            </a:extLst>
          </p:cNvPr>
          <p:cNvSpPr>
            <a:spLocks noChangeArrowheads="1"/>
          </p:cNvSpPr>
          <p:nvPr/>
        </p:nvSpPr>
        <p:spPr bwMode="auto">
          <a:xfrm>
            <a:off x="4191000" y="5943600"/>
            <a:ext cx="762000" cy="685800"/>
          </a:xfrm>
          <a:prstGeom prst="rightArrow">
            <a:avLst>
              <a:gd name="adj1" fmla="val 50000"/>
              <a:gd name="adj2" fmla="val 50000"/>
            </a:avLst>
          </a:prstGeom>
          <a:solidFill>
            <a:schemeClr val="tx1"/>
          </a:solidFill>
          <a:ln w="9525">
            <a:solidFill>
              <a:srgbClr val="9900CC"/>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B339EA"/>
                </a:solidFill>
                <a:latin typeface="Segoe UI Light" panose="020B0502040204020203" pitchFamily="34" charset="0"/>
              </a:rPr>
              <a:t>Home</a:t>
            </a:r>
          </a:p>
        </p:txBody>
      </p:sp>
      <p:sp>
        <p:nvSpPr>
          <p:cNvPr id="72707" name="AutoShape 6">
            <a:extLst>
              <a:ext uri="{FF2B5EF4-FFF2-40B4-BE49-F238E27FC236}">
                <a16:creationId xmlns:a16="http://schemas.microsoft.com/office/drawing/2014/main" id="{6CAAD455-0CFB-5471-0C71-7DF0BED8A9A4}"/>
              </a:ext>
            </a:extLst>
          </p:cNvPr>
          <p:cNvSpPr>
            <a:spLocks noChangeArrowheads="1"/>
          </p:cNvSpPr>
          <p:nvPr/>
        </p:nvSpPr>
        <p:spPr bwMode="auto">
          <a:xfrm>
            <a:off x="990600" y="1143000"/>
            <a:ext cx="7162800" cy="4038600"/>
          </a:xfrm>
          <a:prstGeom prst="wedgeRectCallout">
            <a:avLst>
              <a:gd name="adj1" fmla="val -21231"/>
              <a:gd name="adj2" fmla="val 11162"/>
            </a:avLst>
          </a:prstGeom>
          <a:solidFill>
            <a:srgbClr val="9900CC"/>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two things you should</a:t>
            </a:r>
          </a:p>
          <a:p>
            <a:pPr algn="ctr">
              <a:spcBef>
                <a:spcPct val="0"/>
              </a:spcBef>
              <a:buFontTx/>
              <a:buNone/>
            </a:pPr>
            <a:r>
              <a:rPr lang="en-US" altLang="en-US" sz="4000" b="1">
                <a:latin typeface="Segoe UI Light" panose="020B0502040204020203" pitchFamily="34" charset="0"/>
              </a:rPr>
              <a:t>do if you get hurt</a:t>
            </a:r>
          </a:p>
          <a:p>
            <a:pPr algn="ctr">
              <a:spcBef>
                <a:spcPct val="0"/>
              </a:spcBef>
              <a:buFontTx/>
              <a:buNone/>
            </a:pPr>
            <a:r>
              <a:rPr lang="en-US" altLang="en-US" sz="4000" b="1">
                <a:latin typeface="Segoe UI Light" panose="020B0502040204020203" pitchFamily="34" charset="0"/>
              </a:rPr>
              <a:t>on the job.</a:t>
            </a:r>
          </a:p>
        </p:txBody>
      </p:sp>
      <p:sp>
        <p:nvSpPr>
          <p:cNvPr id="28679" name="Text Box 7">
            <a:extLst>
              <a:ext uri="{FF2B5EF4-FFF2-40B4-BE49-F238E27FC236}">
                <a16:creationId xmlns:a16="http://schemas.microsoft.com/office/drawing/2014/main" id="{C0829E31-A7C6-71F7-0614-BF89AFB584A5}"/>
              </a:ext>
            </a:extLst>
          </p:cNvPr>
          <p:cNvSpPr txBox="1">
            <a:spLocks noGrp="1" noChangeArrowheads="1"/>
          </p:cNvSpPr>
          <p:nvPr>
            <p:ph type="title" idx="4294967295"/>
          </p:nvPr>
        </p:nvSpPr>
        <p:spPr bwMode="auto">
          <a:xfrm>
            <a:off x="838200" y="304800"/>
            <a:ext cx="7620000" cy="461963"/>
          </a:xfrm>
          <a:prstGeom prst="rect">
            <a:avLst/>
          </a:prstGeom>
          <a:solidFill>
            <a:srgbClr val="33CCFF"/>
          </a:solidFill>
          <a:ln w="38100">
            <a:solidFill>
              <a:schemeClr val="tx1"/>
            </a:solid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Segoe UI Light" panose="020B0502040204020203" pitchFamily="34" charset="0"/>
                <a:ea typeface="+mn-ea"/>
                <a:cs typeface="+mn-cs"/>
              </a:rPr>
              <a:t>Tell your boss, get medical treatment, fill out a claim form.</a:t>
            </a:r>
          </a:p>
        </p:txBody>
      </p:sp>
      <p:sp>
        <p:nvSpPr>
          <p:cNvPr id="6" name="Rectangle 3">
            <a:extLst>
              <a:ext uri="{FF2B5EF4-FFF2-40B4-BE49-F238E27FC236}">
                <a16:creationId xmlns:a16="http://schemas.microsoft.com/office/drawing/2014/main" id="{E7C763EA-9B25-4E8A-8A81-F33C637E042B}"/>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5, Col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wipe(down)">
                                      <p:cBhvr>
                                        <p:cTn id="7"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Oval 4">
            <a:extLst>
              <a:ext uri="{FF2B5EF4-FFF2-40B4-BE49-F238E27FC236}">
                <a16:creationId xmlns:a16="http://schemas.microsoft.com/office/drawing/2014/main" id="{7CCE2ED5-C5F2-57BB-1BA2-ECE8BEA19234}"/>
              </a:ext>
              <a:ext uri="{C183D7F6-B498-43B3-948B-1728B52AA6E4}">
                <adec:decorative xmlns:adec="http://schemas.microsoft.com/office/drawing/2017/decorative" val="1"/>
              </a:ext>
            </a:extLst>
          </p:cNvPr>
          <p:cNvSpPr>
            <a:spLocks noChangeArrowheads="1"/>
          </p:cNvSpPr>
          <p:nvPr/>
        </p:nvSpPr>
        <p:spPr bwMode="auto">
          <a:xfrm>
            <a:off x="152400" y="762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07" name="Oval 7">
            <a:extLst>
              <a:ext uri="{FF2B5EF4-FFF2-40B4-BE49-F238E27FC236}">
                <a16:creationId xmlns:a16="http://schemas.microsoft.com/office/drawing/2014/main" id="{879E15D8-941C-E594-0707-72B372D97DF8}"/>
              </a:ext>
              <a:ext uri="{C183D7F6-B498-43B3-948B-1728B52AA6E4}">
                <adec:decorative xmlns:adec="http://schemas.microsoft.com/office/drawing/2017/decorative" val="1"/>
              </a:ext>
            </a:extLst>
          </p:cNvPr>
          <p:cNvSpPr>
            <a:spLocks noChangeArrowheads="1"/>
          </p:cNvSpPr>
          <p:nvPr/>
        </p:nvSpPr>
        <p:spPr bwMode="auto">
          <a:xfrm>
            <a:off x="304800" y="2286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08" name="Oval 8">
            <a:extLst>
              <a:ext uri="{FF2B5EF4-FFF2-40B4-BE49-F238E27FC236}">
                <a16:creationId xmlns:a16="http://schemas.microsoft.com/office/drawing/2014/main" id="{7B798C9A-F080-FB2F-05CA-99BA088B7EAD}"/>
              </a:ext>
              <a:ext uri="{C183D7F6-B498-43B3-948B-1728B52AA6E4}">
                <adec:decorative xmlns:adec="http://schemas.microsoft.com/office/drawing/2017/decorative" val="1"/>
              </a:ext>
            </a:extLst>
          </p:cNvPr>
          <p:cNvSpPr>
            <a:spLocks noChangeArrowheads="1"/>
          </p:cNvSpPr>
          <p:nvPr/>
        </p:nvSpPr>
        <p:spPr bwMode="auto">
          <a:xfrm>
            <a:off x="457200" y="3810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09" name="Oval 10">
            <a:extLst>
              <a:ext uri="{FF2B5EF4-FFF2-40B4-BE49-F238E27FC236}">
                <a16:creationId xmlns:a16="http://schemas.microsoft.com/office/drawing/2014/main" id="{87D8AC12-102F-5D79-3B66-FD8C698CC4E5}"/>
              </a:ext>
              <a:ext uri="{C183D7F6-B498-43B3-948B-1728B52AA6E4}">
                <adec:decorative xmlns:adec="http://schemas.microsoft.com/office/drawing/2017/decorative" val="1"/>
              </a:ext>
            </a:extLst>
          </p:cNvPr>
          <p:cNvSpPr>
            <a:spLocks noChangeArrowheads="1"/>
          </p:cNvSpPr>
          <p:nvPr/>
        </p:nvSpPr>
        <p:spPr bwMode="auto">
          <a:xfrm>
            <a:off x="762000" y="6858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0" name="Oval 12">
            <a:extLst>
              <a:ext uri="{FF2B5EF4-FFF2-40B4-BE49-F238E27FC236}">
                <a16:creationId xmlns:a16="http://schemas.microsoft.com/office/drawing/2014/main" id="{CC5126BD-7E0E-6F5E-4594-A144E291A9A3}"/>
              </a:ext>
              <a:ext uri="{C183D7F6-B498-43B3-948B-1728B52AA6E4}">
                <adec:decorative xmlns:adec="http://schemas.microsoft.com/office/drawing/2017/decorative" val="1"/>
              </a:ext>
            </a:extLst>
          </p:cNvPr>
          <p:cNvSpPr>
            <a:spLocks noChangeArrowheads="1"/>
          </p:cNvSpPr>
          <p:nvPr/>
        </p:nvSpPr>
        <p:spPr bwMode="auto">
          <a:xfrm>
            <a:off x="1066800" y="9906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1" name="Oval 27">
            <a:extLst>
              <a:ext uri="{FF2B5EF4-FFF2-40B4-BE49-F238E27FC236}">
                <a16:creationId xmlns:a16="http://schemas.microsoft.com/office/drawing/2014/main" id="{B0514665-87E8-8E52-1B97-A12448145D58}"/>
              </a:ext>
              <a:ext uri="{C183D7F6-B498-43B3-948B-1728B52AA6E4}">
                <adec:decorative xmlns:adec="http://schemas.microsoft.com/office/drawing/2017/decorative" val="1"/>
              </a:ext>
            </a:extLst>
          </p:cNvPr>
          <p:cNvSpPr>
            <a:spLocks noChangeArrowheads="1"/>
          </p:cNvSpPr>
          <p:nvPr/>
        </p:nvSpPr>
        <p:spPr bwMode="auto">
          <a:xfrm>
            <a:off x="76200" y="3810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2" name="Oval 28">
            <a:extLst>
              <a:ext uri="{FF2B5EF4-FFF2-40B4-BE49-F238E27FC236}">
                <a16:creationId xmlns:a16="http://schemas.microsoft.com/office/drawing/2014/main" id="{ADE55E29-EB24-AAD1-9D79-DFE4A085A819}"/>
              </a:ext>
              <a:ext uri="{C183D7F6-B498-43B3-948B-1728B52AA6E4}">
                <adec:decorative xmlns:adec="http://schemas.microsoft.com/office/drawing/2017/decorative" val="1"/>
              </a:ext>
            </a:extLst>
          </p:cNvPr>
          <p:cNvSpPr>
            <a:spLocks noChangeArrowheads="1"/>
          </p:cNvSpPr>
          <p:nvPr/>
        </p:nvSpPr>
        <p:spPr bwMode="auto">
          <a:xfrm>
            <a:off x="1219200" y="11430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3" name="Oval 30">
            <a:extLst>
              <a:ext uri="{FF2B5EF4-FFF2-40B4-BE49-F238E27FC236}">
                <a16:creationId xmlns:a16="http://schemas.microsoft.com/office/drawing/2014/main" id="{C3893732-8C73-F914-EAD8-B9396E23FBA9}"/>
              </a:ext>
              <a:ext uri="{C183D7F6-B498-43B3-948B-1728B52AA6E4}">
                <adec:decorative xmlns:adec="http://schemas.microsoft.com/office/drawing/2017/decorative" val="1"/>
              </a:ext>
            </a:extLst>
          </p:cNvPr>
          <p:cNvSpPr>
            <a:spLocks noChangeArrowheads="1"/>
          </p:cNvSpPr>
          <p:nvPr/>
        </p:nvSpPr>
        <p:spPr bwMode="auto">
          <a:xfrm>
            <a:off x="228600" y="5334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4" name="Oval 31">
            <a:extLst>
              <a:ext uri="{FF2B5EF4-FFF2-40B4-BE49-F238E27FC236}">
                <a16:creationId xmlns:a16="http://schemas.microsoft.com/office/drawing/2014/main" id="{38A9B3D5-15D6-8AAF-A8C2-D5386B8ECA7D}"/>
              </a:ext>
              <a:ext uri="{C183D7F6-B498-43B3-948B-1728B52AA6E4}">
                <adec:decorative xmlns:adec="http://schemas.microsoft.com/office/drawing/2017/decorative" val="1"/>
              </a:ext>
            </a:extLst>
          </p:cNvPr>
          <p:cNvSpPr>
            <a:spLocks noChangeArrowheads="1"/>
          </p:cNvSpPr>
          <p:nvPr/>
        </p:nvSpPr>
        <p:spPr bwMode="auto">
          <a:xfrm>
            <a:off x="381000" y="6858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5" name="Oval 32">
            <a:extLst>
              <a:ext uri="{FF2B5EF4-FFF2-40B4-BE49-F238E27FC236}">
                <a16:creationId xmlns:a16="http://schemas.microsoft.com/office/drawing/2014/main" id="{3F1DB20E-591A-0CE9-FE67-B654EBFA057E}"/>
              </a:ext>
              <a:ext uri="{C183D7F6-B498-43B3-948B-1728B52AA6E4}">
                <adec:decorative xmlns:adec="http://schemas.microsoft.com/office/drawing/2017/decorative" val="1"/>
              </a:ext>
            </a:extLst>
          </p:cNvPr>
          <p:cNvSpPr>
            <a:spLocks noChangeArrowheads="1"/>
          </p:cNvSpPr>
          <p:nvPr/>
        </p:nvSpPr>
        <p:spPr bwMode="auto">
          <a:xfrm>
            <a:off x="533400" y="8382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6" name="Oval 34">
            <a:extLst>
              <a:ext uri="{FF2B5EF4-FFF2-40B4-BE49-F238E27FC236}">
                <a16:creationId xmlns:a16="http://schemas.microsoft.com/office/drawing/2014/main" id="{364C546C-8355-61FC-C077-3EA1D989F6E7}"/>
              </a:ext>
              <a:ext uri="{C183D7F6-B498-43B3-948B-1728B52AA6E4}">
                <adec:decorative xmlns:adec="http://schemas.microsoft.com/office/drawing/2017/decorative" val="1"/>
              </a:ext>
            </a:extLst>
          </p:cNvPr>
          <p:cNvSpPr>
            <a:spLocks noChangeArrowheads="1"/>
          </p:cNvSpPr>
          <p:nvPr/>
        </p:nvSpPr>
        <p:spPr bwMode="auto">
          <a:xfrm>
            <a:off x="838200" y="11430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7" name="Oval 35">
            <a:extLst>
              <a:ext uri="{FF2B5EF4-FFF2-40B4-BE49-F238E27FC236}">
                <a16:creationId xmlns:a16="http://schemas.microsoft.com/office/drawing/2014/main" id="{6D963ACD-6B89-B76B-C5A6-530E08511ECF}"/>
              </a:ext>
              <a:ext uri="{C183D7F6-B498-43B3-948B-1728B52AA6E4}">
                <adec:decorative xmlns:adec="http://schemas.microsoft.com/office/drawing/2017/decorative" val="1"/>
              </a:ext>
            </a:extLst>
          </p:cNvPr>
          <p:cNvSpPr>
            <a:spLocks noChangeArrowheads="1"/>
          </p:cNvSpPr>
          <p:nvPr/>
        </p:nvSpPr>
        <p:spPr bwMode="auto">
          <a:xfrm>
            <a:off x="990600" y="12954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37" name="Oval 36">
            <a:extLst>
              <a:ext uri="{FF2B5EF4-FFF2-40B4-BE49-F238E27FC236}">
                <a16:creationId xmlns:a16="http://schemas.microsoft.com/office/drawing/2014/main" id="{63802B64-32D5-4DD0-B565-BAAFEDDE5F8D}"/>
              </a:ext>
              <a:ext uri="{C183D7F6-B498-43B3-948B-1728B52AA6E4}">
                <adec:decorative xmlns:adec="http://schemas.microsoft.com/office/drawing/2017/decorative" val="1"/>
              </a:ext>
            </a:extLst>
          </p:cNvPr>
          <p:cNvSpPr/>
          <p:nvPr/>
        </p:nvSpPr>
        <p:spPr bwMode="auto">
          <a:xfrm>
            <a:off x="571500" y="762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7119" name="Oval 39">
            <a:extLst>
              <a:ext uri="{FF2B5EF4-FFF2-40B4-BE49-F238E27FC236}">
                <a16:creationId xmlns:a16="http://schemas.microsoft.com/office/drawing/2014/main" id="{3BC0A0C5-BDBE-606F-B7EA-9BFE81206E28}"/>
              </a:ext>
              <a:ext uri="{C183D7F6-B498-43B3-948B-1728B52AA6E4}">
                <adec:decorative xmlns:adec="http://schemas.microsoft.com/office/drawing/2017/decorative" val="1"/>
              </a:ext>
            </a:extLst>
          </p:cNvPr>
          <p:cNvSpPr>
            <a:spLocks noChangeArrowheads="1"/>
          </p:cNvSpPr>
          <p:nvPr/>
        </p:nvSpPr>
        <p:spPr bwMode="auto">
          <a:xfrm>
            <a:off x="1295400" y="16002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2" name="Oval 41">
            <a:extLst>
              <a:ext uri="{FF2B5EF4-FFF2-40B4-BE49-F238E27FC236}">
                <a16:creationId xmlns:a16="http://schemas.microsoft.com/office/drawing/2014/main" id="{03AC9DB3-FF92-4B60-AFA5-8A15627AC8F9}"/>
              </a:ext>
              <a:ext uri="{C183D7F6-B498-43B3-948B-1728B52AA6E4}">
                <adec:decorative xmlns:adec="http://schemas.microsoft.com/office/drawing/2017/decorative" val="1"/>
              </a:ext>
            </a:extLst>
          </p:cNvPr>
          <p:cNvSpPr/>
          <p:nvPr/>
        </p:nvSpPr>
        <p:spPr bwMode="auto">
          <a:xfrm>
            <a:off x="876300" y="3810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3" name="Oval 42">
            <a:extLst>
              <a:ext uri="{FF2B5EF4-FFF2-40B4-BE49-F238E27FC236}">
                <a16:creationId xmlns:a16="http://schemas.microsoft.com/office/drawing/2014/main" id="{FD51D1F2-9F57-4464-A0B7-AB6A5C15F85B}"/>
              </a:ext>
              <a:ext uri="{C183D7F6-B498-43B3-948B-1728B52AA6E4}">
                <adec:decorative xmlns:adec="http://schemas.microsoft.com/office/drawing/2017/decorative" val="1"/>
              </a:ext>
            </a:extLst>
          </p:cNvPr>
          <p:cNvSpPr/>
          <p:nvPr/>
        </p:nvSpPr>
        <p:spPr bwMode="auto">
          <a:xfrm>
            <a:off x="1028700" y="5334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5" name="Oval 44">
            <a:extLst>
              <a:ext uri="{FF2B5EF4-FFF2-40B4-BE49-F238E27FC236}">
                <a16:creationId xmlns:a16="http://schemas.microsoft.com/office/drawing/2014/main" id="{B3891189-2707-4532-A0CF-F79D78CE03FD}"/>
              </a:ext>
              <a:ext uri="{C183D7F6-B498-43B3-948B-1728B52AA6E4}">
                <adec:decorative xmlns:adec="http://schemas.microsoft.com/office/drawing/2017/decorative" val="1"/>
              </a:ext>
            </a:extLst>
          </p:cNvPr>
          <p:cNvSpPr/>
          <p:nvPr/>
        </p:nvSpPr>
        <p:spPr bwMode="auto">
          <a:xfrm>
            <a:off x="1333500" y="8382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7123" name="Oval 47">
            <a:extLst>
              <a:ext uri="{FF2B5EF4-FFF2-40B4-BE49-F238E27FC236}">
                <a16:creationId xmlns:a16="http://schemas.microsoft.com/office/drawing/2014/main" id="{57880CDA-B483-9E07-AA0E-21D77E3DAF86}"/>
              </a:ext>
              <a:ext uri="{C183D7F6-B498-43B3-948B-1728B52AA6E4}">
                <adec:decorative xmlns:adec="http://schemas.microsoft.com/office/drawing/2017/decorative" val="1"/>
              </a:ext>
            </a:extLst>
          </p:cNvPr>
          <p:cNvSpPr>
            <a:spLocks noChangeArrowheads="1"/>
          </p:cNvSpPr>
          <p:nvPr/>
        </p:nvSpPr>
        <p:spPr bwMode="auto">
          <a:xfrm>
            <a:off x="977900" y="635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24" name="Oval 48">
            <a:extLst>
              <a:ext uri="{FF2B5EF4-FFF2-40B4-BE49-F238E27FC236}">
                <a16:creationId xmlns:a16="http://schemas.microsoft.com/office/drawing/2014/main" id="{EC942DB3-9C89-45CF-0B06-53A08A87EAA4}"/>
              </a:ext>
              <a:ext uri="{C183D7F6-B498-43B3-948B-1728B52AA6E4}">
                <adec:decorative xmlns:adec="http://schemas.microsoft.com/office/drawing/2017/decorative" val="1"/>
              </a:ext>
            </a:extLst>
          </p:cNvPr>
          <p:cNvSpPr>
            <a:spLocks noChangeArrowheads="1"/>
          </p:cNvSpPr>
          <p:nvPr/>
        </p:nvSpPr>
        <p:spPr bwMode="auto">
          <a:xfrm>
            <a:off x="1130300" y="2159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25" name="Oval 49">
            <a:extLst>
              <a:ext uri="{FF2B5EF4-FFF2-40B4-BE49-F238E27FC236}">
                <a16:creationId xmlns:a16="http://schemas.microsoft.com/office/drawing/2014/main" id="{5E30339A-D593-7E38-3BD0-D161E119C3A6}"/>
              </a:ext>
              <a:ext uri="{C183D7F6-B498-43B3-948B-1728B52AA6E4}">
                <adec:decorative xmlns:adec="http://schemas.microsoft.com/office/drawing/2017/decorative" val="1"/>
              </a:ext>
            </a:extLst>
          </p:cNvPr>
          <p:cNvSpPr>
            <a:spLocks noChangeArrowheads="1"/>
          </p:cNvSpPr>
          <p:nvPr/>
        </p:nvSpPr>
        <p:spPr bwMode="auto">
          <a:xfrm>
            <a:off x="1282700" y="3683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26" name="Oval 51">
            <a:extLst>
              <a:ext uri="{FF2B5EF4-FFF2-40B4-BE49-F238E27FC236}">
                <a16:creationId xmlns:a16="http://schemas.microsoft.com/office/drawing/2014/main" id="{7D0A1836-A77C-8BC3-97B8-F8A63CDCE5EB}"/>
              </a:ext>
              <a:ext uri="{C183D7F6-B498-43B3-948B-1728B52AA6E4}">
                <adec:decorative xmlns:adec="http://schemas.microsoft.com/office/drawing/2017/decorative" val="1"/>
              </a:ext>
            </a:extLst>
          </p:cNvPr>
          <p:cNvSpPr>
            <a:spLocks noChangeArrowheads="1"/>
          </p:cNvSpPr>
          <p:nvPr/>
        </p:nvSpPr>
        <p:spPr bwMode="auto">
          <a:xfrm>
            <a:off x="1587500" y="6731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27" name="Oval 52">
            <a:extLst>
              <a:ext uri="{FF2B5EF4-FFF2-40B4-BE49-F238E27FC236}">
                <a16:creationId xmlns:a16="http://schemas.microsoft.com/office/drawing/2014/main" id="{6339E062-2F74-6A0B-9C71-6FA88F584BF7}"/>
              </a:ext>
              <a:ext uri="{C183D7F6-B498-43B3-948B-1728B52AA6E4}">
                <adec:decorative xmlns:adec="http://schemas.microsoft.com/office/drawing/2017/decorative" val="1"/>
              </a:ext>
            </a:extLst>
          </p:cNvPr>
          <p:cNvSpPr>
            <a:spLocks noChangeArrowheads="1"/>
          </p:cNvSpPr>
          <p:nvPr/>
        </p:nvSpPr>
        <p:spPr bwMode="auto">
          <a:xfrm>
            <a:off x="1739900" y="8255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28" name="Oval 54">
            <a:extLst>
              <a:ext uri="{FF2B5EF4-FFF2-40B4-BE49-F238E27FC236}">
                <a16:creationId xmlns:a16="http://schemas.microsoft.com/office/drawing/2014/main" id="{AD4EDF58-846F-3DDA-44E6-C588A883BA7D}"/>
              </a:ext>
              <a:ext uri="{C183D7F6-B498-43B3-948B-1728B52AA6E4}">
                <adec:decorative xmlns:adec="http://schemas.microsoft.com/office/drawing/2017/decorative" val="1"/>
              </a:ext>
            </a:extLst>
          </p:cNvPr>
          <p:cNvSpPr>
            <a:spLocks noChangeArrowheads="1"/>
          </p:cNvSpPr>
          <p:nvPr/>
        </p:nvSpPr>
        <p:spPr bwMode="auto">
          <a:xfrm>
            <a:off x="2044700" y="11303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29" name="Oval 55">
            <a:extLst>
              <a:ext uri="{FF2B5EF4-FFF2-40B4-BE49-F238E27FC236}">
                <a16:creationId xmlns:a16="http://schemas.microsoft.com/office/drawing/2014/main" id="{B08E2ADE-0CF2-46DF-C594-9B62E0244BA0}"/>
              </a:ext>
              <a:ext uri="{C183D7F6-B498-43B3-948B-1728B52AA6E4}">
                <adec:decorative xmlns:adec="http://schemas.microsoft.com/office/drawing/2017/decorative" val="1"/>
              </a:ext>
            </a:extLst>
          </p:cNvPr>
          <p:cNvSpPr>
            <a:spLocks noChangeArrowheads="1"/>
          </p:cNvSpPr>
          <p:nvPr/>
        </p:nvSpPr>
        <p:spPr bwMode="auto">
          <a:xfrm>
            <a:off x="2197100" y="12827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0" name="Oval 56">
            <a:extLst>
              <a:ext uri="{FF2B5EF4-FFF2-40B4-BE49-F238E27FC236}">
                <a16:creationId xmlns:a16="http://schemas.microsoft.com/office/drawing/2014/main" id="{B7628168-4CC6-A1AF-5F13-1D2CE87838F2}"/>
              </a:ext>
              <a:ext uri="{C183D7F6-B498-43B3-948B-1728B52AA6E4}">
                <adec:decorative xmlns:adec="http://schemas.microsoft.com/office/drawing/2017/decorative" val="1"/>
              </a:ext>
            </a:extLst>
          </p:cNvPr>
          <p:cNvSpPr>
            <a:spLocks noChangeArrowheads="1"/>
          </p:cNvSpPr>
          <p:nvPr/>
        </p:nvSpPr>
        <p:spPr bwMode="auto">
          <a:xfrm>
            <a:off x="1397000" y="635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1" name="Oval 57">
            <a:extLst>
              <a:ext uri="{FF2B5EF4-FFF2-40B4-BE49-F238E27FC236}">
                <a16:creationId xmlns:a16="http://schemas.microsoft.com/office/drawing/2014/main" id="{53BCEF8D-8780-B409-DE1E-6798E1DB9E5D}"/>
              </a:ext>
              <a:ext uri="{C183D7F6-B498-43B3-948B-1728B52AA6E4}">
                <adec:decorative xmlns:adec="http://schemas.microsoft.com/office/drawing/2017/decorative" val="1"/>
              </a:ext>
            </a:extLst>
          </p:cNvPr>
          <p:cNvSpPr>
            <a:spLocks noChangeArrowheads="1"/>
          </p:cNvSpPr>
          <p:nvPr/>
        </p:nvSpPr>
        <p:spPr bwMode="auto">
          <a:xfrm>
            <a:off x="1549400" y="2159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2" name="Oval 58">
            <a:extLst>
              <a:ext uri="{FF2B5EF4-FFF2-40B4-BE49-F238E27FC236}">
                <a16:creationId xmlns:a16="http://schemas.microsoft.com/office/drawing/2014/main" id="{F492CA67-2855-ECB2-C796-697A26C4CB86}"/>
              </a:ext>
              <a:ext uri="{C183D7F6-B498-43B3-948B-1728B52AA6E4}">
                <adec:decorative xmlns:adec="http://schemas.microsoft.com/office/drawing/2017/decorative" val="1"/>
              </a:ext>
            </a:extLst>
          </p:cNvPr>
          <p:cNvSpPr>
            <a:spLocks noChangeArrowheads="1"/>
          </p:cNvSpPr>
          <p:nvPr/>
        </p:nvSpPr>
        <p:spPr bwMode="auto">
          <a:xfrm>
            <a:off x="1701800" y="3683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3" name="Oval 59">
            <a:extLst>
              <a:ext uri="{FF2B5EF4-FFF2-40B4-BE49-F238E27FC236}">
                <a16:creationId xmlns:a16="http://schemas.microsoft.com/office/drawing/2014/main" id="{DB8755C7-DF17-45F1-A907-F451981BD259}"/>
              </a:ext>
              <a:ext uri="{C183D7F6-B498-43B3-948B-1728B52AA6E4}">
                <adec:decorative xmlns:adec="http://schemas.microsoft.com/office/drawing/2017/decorative" val="1"/>
              </a:ext>
            </a:extLst>
          </p:cNvPr>
          <p:cNvSpPr>
            <a:spLocks noChangeArrowheads="1"/>
          </p:cNvSpPr>
          <p:nvPr/>
        </p:nvSpPr>
        <p:spPr bwMode="auto">
          <a:xfrm>
            <a:off x="1854200" y="5207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4" name="Oval 60">
            <a:extLst>
              <a:ext uri="{FF2B5EF4-FFF2-40B4-BE49-F238E27FC236}">
                <a16:creationId xmlns:a16="http://schemas.microsoft.com/office/drawing/2014/main" id="{1DE16C32-D65D-E15A-9849-AE3526D53E85}"/>
              </a:ext>
              <a:ext uri="{C183D7F6-B498-43B3-948B-1728B52AA6E4}">
                <adec:decorative xmlns:adec="http://schemas.microsoft.com/office/drawing/2017/decorative" val="1"/>
              </a:ext>
            </a:extLst>
          </p:cNvPr>
          <p:cNvSpPr>
            <a:spLocks noChangeArrowheads="1"/>
          </p:cNvSpPr>
          <p:nvPr/>
        </p:nvSpPr>
        <p:spPr bwMode="auto">
          <a:xfrm>
            <a:off x="2006600" y="6731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5" name="Oval 62">
            <a:extLst>
              <a:ext uri="{FF2B5EF4-FFF2-40B4-BE49-F238E27FC236}">
                <a16:creationId xmlns:a16="http://schemas.microsoft.com/office/drawing/2014/main" id="{1D517B12-8F47-4750-DE61-99DD2736F3D1}"/>
              </a:ext>
              <a:ext uri="{C183D7F6-B498-43B3-948B-1728B52AA6E4}">
                <adec:decorative xmlns:adec="http://schemas.microsoft.com/office/drawing/2017/decorative" val="1"/>
              </a:ext>
            </a:extLst>
          </p:cNvPr>
          <p:cNvSpPr>
            <a:spLocks noChangeArrowheads="1"/>
          </p:cNvSpPr>
          <p:nvPr/>
        </p:nvSpPr>
        <p:spPr bwMode="auto">
          <a:xfrm>
            <a:off x="1816100" y="635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6" name="Oval 64">
            <a:extLst>
              <a:ext uri="{FF2B5EF4-FFF2-40B4-BE49-F238E27FC236}">
                <a16:creationId xmlns:a16="http://schemas.microsoft.com/office/drawing/2014/main" id="{381B17CE-7CBF-826A-482B-E494684FF64D}"/>
              </a:ext>
              <a:ext uri="{C183D7F6-B498-43B3-948B-1728B52AA6E4}">
                <adec:decorative xmlns:adec="http://schemas.microsoft.com/office/drawing/2017/decorative" val="1"/>
              </a:ext>
            </a:extLst>
          </p:cNvPr>
          <p:cNvSpPr>
            <a:spLocks noChangeArrowheads="1"/>
          </p:cNvSpPr>
          <p:nvPr/>
        </p:nvSpPr>
        <p:spPr bwMode="auto">
          <a:xfrm>
            <a:off x="2120900" y="3683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7" name="Oval 65">
            <a:extLst>
              <a:ext uri="{FF2B5EF4-FFF2-40B4-BE49-F238E27FC236}">
                <a16:creationId xmlns:a16="http://schemas.microsoft.com/office/drawing/2014/main" id="{6432E9DB-4518-A0F5-F053-F25ABB46451F}"/>
              </a:ext>
              <a:ext uri="{C183D7F6-B498-43B3-948B-1728B52AA6E4}">
                <adec:decorative xmlns:adec="http://schemas.microsoft.com/office/drawing/2017/decorative" val="1"/>
              </a:ext>
            </a:extLst>
          </p:cNvPr>
          <p:cNvSpPr>
            <a:spLocks noChangeArrowheads="1"/>
          </p:cNvSpPr>
          <p:nvPr/>
        </p:nvSpPr>
        <p:spPr bwMode="auto">
          <a:xfrm>
            <a:off x="2273300" y="5207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8" name="Oval 67">
            <a:extLst>
              <a:ext uri="{FF2B5EF4-FFF2-40B4-BE49-F238E27FC236}">
                <a16:creationId xmlns:a16="http://schemas.microsoft.com/office/drawing/2014/main" id="{25979449-31A5-31CB-92D3-8EEDB13F1BCC}"/>
              </a:ext>
              <a:ext uri="{C183D7F6-B498-43B3-948B-1728B52AA6E4}">
                <adec:decorative xmlns:adec="http://schemas.microsoft.com/office/drawing/2017/decorative" val="1"/>
              </a:ext>
            </a:extLst>
          </p:cNvPr>
          <p:cNvSpPr>
            <a:spLocks noChangeArrowheads="1"/>
          </p:cNvSpPr>
          <p:nvPr/>
        </p:nvSpPr>
        <p:spPr bwMode="auto">
          <a:xfrm>
            <a:off x="2578100" y="8255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9" name="Oval 68">
            <a:extLst>
              <a:ext uri="{FF2B5EF4-FFF2-40B4-BE49-F238E27FC236}">
                <a16:creationId xmlns:a16="http://schemas.microsoft.com/office/drawing/2014/main" id="{583692DA-FA15-C9BF-04C9-E40F25BA6004}"/>
              </a:ext>
              <a:ext uri="{C183D7F6-B498-43B3-948B-1728B52AA6E4}">
                <adec:decorative xmlns:adec="http://schemas.microsoft.com/office/drawing/2017/decorative" val="1"/>
              </a:ext>
            </a:extLst>
          </p:cNvPr>
          <p:cNvSpPr>
            <a:spLocks noChangeArrowheads="1"/>
          </p:cNvSpPr>
          <p:nvPr/>
        </p:nvSpPr>
        <p:spPr bwMode="auto">
          <a:xfrm>
            <a:off x="2730500" y="9779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40" name="Oval 69">
            <a:extLst>
              <a:ext uri="{FF2B5EF4-FFF2-40B4-BE49-F238E27FC236}">
                <a16:creationId xmlns:a16="http://schemas.microsoft.com/office/drawing/2014/main" id="{12C54182-D81A-DAA4-1294-9BBC2414801A}"/>
              </a:ext>
              <a:ext uri="{C183D7F6-B498-43B3-948B-1728B52AA6E4}">
                <adec:decorative xmlns:adec="http://schemas.microsoft.com/office/drawing/2017/decorative" val="1"/>
              </a:ext>
            </a:extLst>
          </p:cNvPr>
          <p:cNvSpPr>
            <a:spLocks noChangeArrowheads="1"/>
          </p:cNvSpPr>
          <p:nvPr/>
        </p:nvSpPr>
        <p:spPr bwMode="auto">
          <a:xfrm>
            <a:off x="1447800" y="17526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41" name="Oval 71">
            <a:extLst>
              <a:ext uri="{FF2B5EF4-FFF2-40B4-BE49-F238E27FC236}">
                <a16:creationId xmlns:a16="http://schemas.microsoft.com/office/drawing/2014/main" id="{3BB5B407-0DF1-46FE-1F2E-113475584254}"/>
              </a:ext>
              <a:ext uri="{C183D7F6-B498-43B3-948B-1728B52AA6E4}">
                <adec:decorative xmlns:adec="http://schemas.microsoft.com/office/drawing/2017/decorative" val="1"/>
              </a:ext>
            </a:extLst>
          </p:cNvPr>
          <p:cNvSpPr>
            <a:spLocks noChangeArrowheads="1"/>
          </p:cNvSpPr>
          <p:nvPr/>
        </p:nvSpPr>
        <p:spPr bwMode="auto">
          <a:xfrm>
            <a:off x="1752600" y="20574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42" name="Oval 72">
            <a:extLst>
              <a:ext uri="{FF2B5EF4-FFF2-40B4-BE49-F238E27FC236}">
                <a16:creationId xmlns:a16="http://schemas.microsoft.com/office/drawing/2014/main" id="{76327712-76E4-362D-2D6F-107340CE20CC}"/>
              </a:ext>
              <a:ext uri="{C183D7F6-B498-43B3-948B-1728B52AA6E4}">
                <adec:decorative xmlns:adec="http://schemas.microsoft.com/office/drawing/2017/decorative" val="1"/>
              </a:ext>
            </a:extLst>
          </p:cNvPr>
          <p:cNvSpPr>
            <a:spLocks noChangeArrowheads="1"/>
          </p:cNvSpPr>
          <p:nvPr/>
        </p:nvSpPr>
        <p:spPr bwMode="auto">
          <a:xfrm>
            <a:off x="1905000" y="22098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43" name="Oval 73">
            <a:extLst>
              <a:ext uri="{FF2B5EF4-FFF2-40B4-BE49-F238E27FC236}">
                <a16:creationId xmlns:a16="http://schemas.microsoft.com/office/drawing/2014/main" id="{DAD1BC3B-BA88-B603-150D-2527720B71C7}"/>
              </a:ext>
              <a:ext uri="{C183D7F6-B498-43B3-948B-1728B52AA6E4}">
                <adec:decorative xmlns:adec="http://schemas.microsoft.com/office/drawing/2017/decorative" val="1"/>
              </a:ext>
            </a:extLst>
          </p:cNvPr>
          <p:cNvSpPr>
            <a:spLocks noChangeArrowheads="1"/>
          </p:cNvSpPr>
          <p:nvPr/>
        </p:nvSpPr>
        <p:spPr bwMode="auto">
          <a:xfrm>
            <a:off x="1371600" y="12954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44" name="Oval 75">
            <a:extLst>
              <a:ext uri="{FF2B5EF4-FFF2-40B4-BE49-F238E27FC236}">
                <a16:creationId xmlns:a16="http://schemas.microsoft.com/office/drawing/2014/main" id="{8876F6BB-AEDC-18F8-7DE2-B8DFF07B8005}"/>
              </a:ext>
              <a:ext uri="{C183D7F6-B498-43B3-948B-1728B52AA6E4}">
                <adec:decorative xmlns:adec="http://schemas.microsoft.com/office/drawing/2017/decorative" val="1"/>
              </a:ext>
            </a:extLst>
          </p:cNvPr>
          <p:cNvSpPr>
            <a:spLocks noChangeArrowheads="1"/>
          </p:cNvSpPr>
          <p:nvPr/>
        </p:nvSpPr>
        <p:spPr bwMode="auto">
          <a:xfrm>
            <a:off x="1676400" y="16002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45" name="Oval 76">
            <a:extLst>
              <a:ext uri="{FF2B5EF4-FFF2-40B4-BE49-F238E27FC236}">
                <a16:creationId xmlns:a16="http://schemas.microsoft.com/office/drawing/2014/main" id="{FAAC9854-B245-667B-96D9-874FB64BE8E8}"/>
              </a:ext>
              <a:ext uri="{C183D7F6-B498-43B3-948B-1728B52AA6E4}">
                <adec:decorative xmlns:adec="http://schemas.microsoft.com/office/drawing/2017/decorative" val="1"/>
              </a:ext>
            </a:extLst>
          </p:cNvPr>
          <p:cNvSpPr>
            <a:spLocks noChangeArrowheads="1"/>
          </p:cNvSpPr>
          <p:nvPr/>
        </p:nvSpPr>
        <p:spPr bwMode="auto">
          <a:xfrm>
            <a:off x="1828800" y="17526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79" name="Oval 78">
            <a:extLst>
              <a:ext uri="{FF2B5EF4-FFF2-40B4-BE49-F238E27FC236}">
                <a16:creationId xmlns:a16="http://schemas.microsoft.com/office/drawing/2014/main" id="{3891DD1E-EDE3-4664-8DBD-0D8E3949E054}"/>
              </a:ext>
              <a:ext uri="{C183D7F6-B498-43B3-948B-1728B52AA6E4}">
                <adec:decorative xmlns:adec="http://schemas.microsoft.com/office/drawing/2017/decorative" val="1"/>
              </a:ext>
            </a:extLst>
          </p:cNvPr>
          <p:cNvSpPr/>
          <p:nvPr/>
        </p:nvSpPr>
        <p:spPr bwMode="auto">
          <a:xfrm>
            <a:off x="1790700" y="12954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80" name="Oval 79">
            <a:extLst>
              <a:ext uri="{FF2B5EF4-FFF2-40B4-BE49-F238E27FC236}">
                <a16:creationId xmlns:a16="http://schemas.microsoft.com/office/drawing/2014/main" id="{14577F96-7179-42CD-87BC-A5FDDB993295}"/>
              </a:ext>
              <a:ext uri="{C183D7F6-B498-43B3-948B-1728B52AA6E4}">
                <adec:decorative xmlns:adec="http://schemas.microsoft.com/office/drawing/2017/decorative" val="1"/>
              </a:ext>
            </a:extLst>
          </p:cNvPr>
          <p:cNvSpPr/>
          <p:nvPr/>
        </p:nvSpPr>
        <p:spPr bwMode="auto">
          <a:xfrm>
            <a:off x="1943100" y="14478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81" name="Oval 80">
            <a:extLst>
              <a:ext uri="{FF2B5EF4-FFF2-40B4-BE49-F238E27FC236}">
                <a16:creationId xmlns:a16="http://schemas.microsoft.com/office/drawing/2014/main" id="{6ACA6D3E-B64A-426F-8DC8-51768A11ABF6}"/>
              </a:ext>
              <a:ext uri="{C183D7F6-B498-43B3-948B-1728B52AA6E4}">
                <adec:decorative xmlns:adec="http://schemas.microsoft.com/office/drawing/2017/decorative" val="1"/>
              </a:ext>
            </a:extLst>
          </p:cNvPr>
          <p:cNvSpPr/>
          <p:nvPr/>
        </p:nvSpPr>
        <p:spPr bwMode="auto">
          <a:xfrm>
            <a:off x="2095500" y="16002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82" name="Oval 81">
            <a:extLst>
              <a:ext uri="{FF2B5EF4-FFF2-40B4-BE49-F238E27FC236}">
                <a16:creationId xmlns:a16="http://schemas.microsoft.com/office/drawing/2014/main" id="{22200688-BCE9-49DF-A212-8D737345D458}"/>
              </a:ext>
              <a:ext uri="{C183D7F6-B498-43B3-948B-1728B52AA6E4}">
                <adec:decorative xmlns:adec="http://schemas.microsoft.com/office/drawing/2017/decorative" val="1"/>
              </a:ext>
            </a:extLst>
          </p:cNvPr>
          <p:cNvSpPr/>
          <p:nvPr/>
        </p:nvSpPr>
        <p:spPr bwMode="auto">
          <a:xfrm>
            <a:off x="2247900" y="17526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84" name="Oval 83">
            <a:extLst>
              <a:ext uri="{FF2B5EF4-FFF2-40B4-BE49-F238E27FC236}">
                <a16:creationId xmlns:a16="http://schemas.microsoft.com/office/drawing/2014/main" id="{001AAF3A-CEBD-46C4-9733-95D03AE0AEB4}"/>
              </a:ext>
              <a:ext uri="{C183D7F6-B498-43B3-948B-1728B52AA6E4}">
                <adec:decorative xmlns:adec="http://schemas.microsoft.com/office/drawing/2017/decorative" val="1"/>
              </a:ext>
            </a:extLst>
          </p:cNvPr>
          <p:cNvSpPr/>
          <p:nvPr/>
        </p:nvSpPr>
        <p:spPr bwMode="auto">
          <a:xfrm>
            <a:off x="2552700" y="20574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7151" name="Oval 84">
            <a:extLst>
              <a:ext uri="{FF2B5EF4-FFF2-40B4-BE49-F238E27FC236}">
                <a16:creationId xmlns:a16="http://schemas.microsoft.com/office/drawing/2014/main" id="{EEAD81B6-DACC-18DB-45CE-8F05D149146A}"/>
              </a:ext>
              <a:ext uri="{C183D7F6-B498-43B3-948B-1728B52AA6E4}">
                <adec:decorative xmlns:adec="http://schemas.microsoft.com/office/drawing/2017/decorative" val="1"/>
              </a:ext>
            </a:extLst>
          </p:cNvPr>
          <p:cNvSpPr>
            <a:spLocks noChangeArrowheads="1"/>
          </p:cNvSpPr>
          <p:nvPr/>
        </p:nvSpPr>
        <p:spPr bwMode="auto">
          <a:xfrm>
            <a:off x="2349500" y="14351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2" name="Oval 85">
            <a:extLst>
              <a:ext uri="{FF2B5EF4-FFF2-40B4-BE49-F238E27FC236}">
                <a16:creationId xmlns:a16="http://schemas.microsoft.com/office/drawing/2014/main" id="{BBD25033-F6E4-B696-3060-A99DA838ED94}"/>
              </a:ext>
              <a:ext uri="{C183D7F6-B498-43B3-948B-1728B52AA6E4}">
                <adec:decorative xmlns:adec="http://schemas.microsoft.com/office/drawing/2017/decorative" val="1"/>
              </a:ext>
            </a:extLst>
          </p:cNvPr>
          <p:cNvSpPr>
            <a:spLocks noChangeArrowheads="1"/>
          </p:cNvSpPr>
          <p:nvPr/>
        </p:nvSpPr>
        <p:spPr bwMode="auto">
          <a:xfrm>
            <a:off x="2501900" y="15875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3" name="Oval 87">
            <a:extLst>
              <a:ext uri="{FF2B5EF4-FFF2-40B4-BE49-F238E27FC236}">
                <a16:creationId xmlns:a16="http://schemas.microsoft.com/office/drawing/2014/main" id="{203020CB-D854-9F78-1ED9-DDD9E4516044}"/>
              </a:ext>
              <a:ext uri="{C183D7F6-B498-43B3-948B-1728B52AA6E4}">
                <adec:decorative xmlns:adec="http://schemas.microsoft.com/office/drawing/2017/decorative" val="1"/>
              </a:ext>
            </a:extLst>
          </p:cNvPr>
          <p:cNvSpPr>
            <a:spLocks noChangeArrowheads="1"/>
          </p:cNvSpPr>
          <p:nvPr/>
        </p:nvSpPr>
        <p:spPr bwMode="auto">
          <a:xfrm>
            <a:off x="2806700" y="18923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4" name="Oval 88">
            <a:extLst>
              <a:ext uri="{FF2B5EF4-FFF2-40B4-BE49-F238E27FC236}">
                <a16:creationId xmlns:a16="http://schemas.microsoft.com/office/drawing/2014/main" id="{59C31A42-B682-E97E-7A22-48D4DD05C134}"/>
              </a:ext>
              <a:ext uri="{C183D7F6-B498-43B3-948B-1728B52AA6E4}">
                <adec:decorative xmlns:adec="http://schemas.microsoft.com/office/drawing/2017/decorative" val="1"/>
              </a:ext>
            </a:extLst>
          </p:cNvPr>
          <p:cNvSpPr>
            <a:spLocks noChangeArrowheads="1"/>
          </p:cNvSpPr>
          <p:nvPr/>
        </p:nvSpPr>
        <p:spPr bwMode="auto">
          <a:xfrm>
            <a:off x="2959100" y="20447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5" name="Oval 90">
            <a:extLst>
              <a:ext uri="{FF2B5EF4-FFF2-40B4-BE49-F238E27FC236}">
                <a16:creationId xmlns:a16="http://schemas.microsoft.com/office/drawing/2014/main" id="{8EBE3D34-242B-2AC4-42ED-0B8E04D6C58D}"/>
              </a:ext>
              <a:ext uri="{C183D7F6-B498-43B3-948B-1728B52AA6E4}">
                <adec:decorative xmlns:adec="http://schemas.microsoft.com/office/drawing/2017/decorative" val="1"/>
              </a:ext>
            </a:extLst>
          </p:cNvPr>
          <p:cNvSpPr>
            <a:spLocks noChangeArrowheads="1"/>
          </p:cNvSpPr>
          <p:nvPr/>
        </p:nvSpPr>
        <p:spPr bwMode="auto">
          <a:xfrm>
            <a:off x="2311400" y="9779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6" name="Oval 91">
            <a:extLst>
              <a:ext uri="{FF2B5EF4-FFF2-40B4-BE49-F238E27FC236}">
                <a16:creationId xmlns:a16="http://schemas.microsoft.com/office/drawing/2014/main" id="{800CFDF9-BE6B-BFFC-8BE0-24C9D56B1D7A}"/>
              </a:ext>
              <a:ext uri="{C183D7F6-B498-43B3-948B-1728B52AA6E4}">
                <adec:decorative xmlns:adec="http://schemas.microsoft.com/office/drawing/2017/decorative" val="1"/>
              </a:ext>
            </a:extLst>
          </p:cNvPr>
          <p:cNvSpPr>
            <a:spLocks noChangeArrowheads="1"/>
          </p:cNvSpPr>
          <p:nvPr/>
        </p:nvSpPr>
        <p:spPr bwMode="auto">
          <a:xfrm>
            <a:off x="2463800" y="11303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7" name="Oval 92">
            <a:extLst>
              <a:ext uri="{FF2B5EF4-FFF2-40B4-BE49-F238E27FC236}">
                <a16:creationId xmlns:a16="http://schemas.microsoft.com/office/drawing/2014/main" id="{BB2DDFD2-DE64-A3D1-1366-267B71CBCA69}"/>
              </a:ext>
              <a:ext uri="{C183D7F6-B498-43B3-948B-1728B52AA6E4}">
                <adec:decorative xmlns:adec="http://schemas.microsoft.com/office/drawing/2017/decorative" val="1"/>
              </a:ext>
            </a:extLst>
          </p:cNvPr>
          <p:cNvSpPr>
            <a:spLocks noChangeArrowheads="1"/>
          </p:cNvSpPr>
          <p:nvPr/>
        </p:nvSpPr>
        <p:spPr bwMode="auto">
          <a:xfrm>
            <a:off x="2616200" y="12827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8" name="Oval 93">
            <a:extLst>
              <a:ext uri="{FF2B5EF4-FFF2-40B4-BE49-F238E27FC236}">
                <a16:creationId xmlns:a16="http://schemas.microsoft.com/office/drawing/2014/main" id="{4E70CBA3-8DBA-B0D9-8B87-386460332B5B}"/>
              </a:ext>
              <a:ext uri="{C183D7F6-B498-43B3-948B-1728B52AA6E4}">
                <adec:decorative xmlns:adec="http://schemas.microsoft.com/office/drawing/2017/decorative" val="1"/>
              </a:ext>
            </a:extLst>
          </p:cNvPr>
          <p:cNvSpPr>
            <a:spLocks noChangeArrowheads="1"/>
          </p:cNvSpPr>
          <p:nvPr/>
        </p:nvSpPr>
        <p:spPr bwMode="auto">
          <a:xfrm>
            <a:off x="2768600" y="14351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9" name="Oval 95">
            <a:extLst>
              <a:ext uri="{FF2B5EF4-FFF2-40B4-BE49-F238E27FC236}">
                <a16:creationId xmlns:a16="http://schemas.microsoft.com/office/drawing/2014/main" id="{D060405D-2D7B-05D1-59A6-B6C549779D07}"/>
              </a:ext>
              <a:ext uri="{C183D7F6-B498-43B3-948B-1728B52AA6E4}">
                <adec:decorative xmlns:adec="http://schemas.microsoft.com/office/drawing/2017/decorative" val="1"/>
              </a:ext>
            </a:extLst>
          </p:cNvPr>
          <p:cNvSpPr>
            <a:spLocks noChangeArrowheads="1"/>
          </p:cNvSpPr>
          <p:nvPr/>
        </p:nvSpPr>
        <p:spPr bwMode="auto">
          <a:xfrm>
            <a:off x="3073400" y="17399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0" name="Oval 97">
            <a:extLst>
              <a:ext uri="{FF2B5EF4-FFF2-40B4-BE49-F238E27FC236}">
                <a16:creationId xmlns:a16="http://schemas.microsoft.com/office/drawing/2014/main" id="{805F15EA-F5D7-B8CE-F486-5181F1388D6A}"/>
              </a:ext>
              <a:ext uri="{C183D7F6-B498-43B3-948B-1728B52AA6E4}">
                <adec:decorative xmlns:adec="http://schemas.microsoft.com/office/drawing/2017/decorative" val="1"/>
              </a:ext>
            </a:extLst>
          </p:cNvPr>
          <p:cNvSpPr>
            <a:spLocks noChangeArrowheads="1"/>
          </p:cNvSpPr>
          <p:nvPr/>
        </p:nvSpPr>
        <p:spPr bwMode="auto">
          <a:xfrm>
            <a:off x="3378200" y="20447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1" name="Oval 98">
            <a:extLst>
              <a:ext uri="{FF2B5EF4-FFF2-40B4-BE49-F238E27FC236}">
                <a16:creationId xmlns:a16="http://schemas.microsoft.com/office/drawing/2014/main" id="{AE0EEEF3-B101-3F22-A668-E680DA46EBB9}"/>
              </a:ext>
              <a:ext uri="{C183D7F6-B498-43B3-948B-1728B52AA6E4}">
                <adec:decorative xmlns:adec="http://schemas.microsoft.com/office/drawing/2017/decorative" val="1"/>
              </a:ext>
            </a:extLst>
          </p:cNvPr>
          <p:cNvSpPr>
            <a:spLocks noChangeArrowheads="1"/>
          </p:cNvSpPr>
          <p:nvPr/>
        </p:nvSpPr>
        <p:spPr bwMode="auto">
          <a:xfrm>
            <a:off x="3530600" y="21971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2" name="Oval 99">
            <a:extLst>
              <a:ext uri="{FF2B5EF4-FFF2-40B4-BE49-F238E27FC236}">
                <a16:creationId xmlns:a16="http://schemas.microsoft.com/office/drawing/2014/main" id="{4CDD60D2-448F-A7B1-6B90-F512C48875AD}"/>
              </a:ext>
              <a:ext uri="{C183D7F6-B498-43B3-948B-1728B52AA6E4}">
                <adec:decorative xmlns:adec="http://schemas.microsoft.com/office/drawing/2017/decorative" val="1"/>
              </a:ext>
            </a:extLst>
          </p:cNvPr>
          <p:cNvSpPr>
            <a:spLocks noChangeArrowheads="1"/>
          </p:cNvSpPr>
          <p:nvPr/>
        </p:nvSpPr>
        <p:spPr bwMode="auto">
          <a:xfrm>
            <a:off x="2882900" y="11303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3" name="Oval 101">
            <a:extLst>
              <a:ext uri="{FF2B5EF4-FFF2-40B4-BE49-F238E27FC236}">
                <a16:creationId xmlns:a16="http://schemas.microsoft.com/office/drawing/2014/main" id="{A4EDE179-67AE-25EC-B06C-F46FEEF31579}"/>
              </a:ext>
              <a:ext uri="{C183D7F6-B498-43B3-948B-1728B52AA6E4}">
                <adec:decorative xmlns:adec="http://schemas.microsoft.com/office/drawing/2017/decorative" val="1"/>
              </a:ext>
            </a:extLst>
          </p:cNvPr>
          <p:cNvSpPr>
            <a:spLocks noChangeArrowheads="1"/>
          </p:cNvSpPr>
          <p:nvPr/>
        </p:nvSpPr>
        <p:spPr bwMode="auto">
          <a:xfrm>
            <a:off x="3187700" y="14351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4" name="Oval 103">
            <a:extLst>
              <a:ext uri="{FF2B5EF4-FFF2-40B4-BE49-F238E27FC236}">
                <a16:creationId xmlns:a16="http://schemas.microsoft.com/office/drawing/2014/main" id="{B08EA605-E0B6-D4D1-7274-BE19213FE5E2}"/>
              </a:ext>
              <a:ext uri="{C183D7F6-B498-43B3-948B-1728B52AA6E4}">
                <adec:decorative xmlns:adec="http://schemas.microsoft.com/office/drawing/2017/decorative" val="1"/>
              </a:ext>
            </a:extLst>
          </p:cNvPr>
          <p:cNvSpPr>
            <a:spLocks noChangeArrowheads="1"/>
          </p:cNvSpPr>
          <p:nvPr/>
        </p:nvSpPr>
        <p:spPr bwMode="auto">
          <a:xfrm>
            <a:off x="3492500" y="17399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5" name="Oval 104">
            <a:extLst>
              <a:ext uri="{FF2B5EF4-FFF2-40B4-BE49-F238E27FC236}">
                <a16:creationId xmlns:a16="http://schemas.microsoft.com/office/drawing/2014/main" id="{7FB3BD35-41D8-4595-91A4-E20C33D8CAA5}"/>
              </a:ext>
              <a:ext uri="{C183D7F6-B498-43B3-948B-1728B52AA6E4}">
                <adec:decorative xmlns:adec="http://schemas.microsoft.com/office/drawing/2017/decorative" val="1"/>
              </a:ext>
            </a:extLst>
          </p:cNvPr>
          <p:cNvSpPr>
            <a:spLocks noChangeArrowheads="1"/>
          </p:cNvSpPr>
          <p:nvPr/>
        </p:nvSpPr>
        <p:spPr bwMode="auto">
          <a:xfrm>
            <a:off x="3644900" y="18923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6" name="Oval 105">
            <a:extLst>
              <a:ext uri="{FF2B5EF4-FFF2-40B4-BE49-F238E27FC236}">
                <a16:creationId xmlns:a16="http://schemas.microsoft.com/office/drawing/2014/main" id="{E55FD696-44C9-2FA3-D5DB-C2259FCD058C}"/>
              </a:ext>
              <a:ext uri="{C183D7F6-B498-43B3-948B-1728B52AA6E4}">
                <adec:decorative xmlns:adec="http://schemas.microsoft.com/office/drawing/2017/decorative" val="1"/>
              </a:ext>
            </a:extLst>
          </p:cNvPr>
          <p:cNvSpPr>
            <a:spLocks noChangeArrowheads="1"/>
          </p:cNvSpPr>
          <p:nvPr/>
        </p:nvSpPr>
        <p:spPr bwMode="auto">
          <a:xfrm>
            <a:off x="76200" y="7620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7" name="Oval 108">
            <a:extLst>
              <a:ext uri="{FF2B5EF4-FFF2-40B4-BE49-F238E27FC236}">
                <a16:creationId xmlns:a16="http://schemas.microsoft.com/office/drawing/2014/main" id="{E339AE5D-B43A-68DD-A19A-EB038A8390F6}"/>
              </a:ext>
              <a:ext uri="{C183D7F6-B498-43B3-948B-1728B52AA6E4}">
                <adec:decorative xmlns:adec="http://schemas.microsoft.com/office/drawing/2017/decorative" val="1"/>
              </a:ext>
            </a:extLst>
          </p:cNvPr>
          <p:cNvSpPr>
            <a:spLocks noChangeArrowheads="1"/>
          </p:cNvSpPr>
          <p:nvPr/>
        </p:nvSpPr>
        <p:spPr bwMode="auto">
          <a:xfrm>
            <a:off x="381000" y="10668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8" name="Oval 110">
            <a:extLst>
              <a:ext uri="{FF2B5EF4-FFF2-40B4-BE49-F238E27FC236}">
                <a16:creationId xmlns:a16="http://schemas.microsoft.com/office/drawing/2014/main" id="{04533275-2881-2744-8E66-B16CE87242AA}"/>
              </a:ext>
              <a:ext uri="{C183D7F6-B498-43B3-948B-1728B52AA6E4}">
                <adec:decorative xmlns:adec="http://schemas.microsoft.com/office/drawing/2017/decorative" val="1"/>
              </a:ext>
            </a:extLst>
          </p:cNvPr>
          <p:cNvSpPr>
            <a:spLocks noChangeArrowheads="1"/>
          </p:cNvSpPr>
          <p:nvPr/>
        </p:nvSpPr>
        <p:spPr bwMode="auto">
          <a:xfrm>
            <a:off x="685800" y="13716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9" name="Oval 111">
            <a:extLst>
              <a:ext uri="{FF2B5EF4-FFF2-40B4-BE49-F238E27FC236}">
                <a16:creationId xmlns:a16="http://schemas.microsoft.com/office/drawing/2014/main" id="{5433672E-C738-9E3E-A8BB-69EDB047D95D}"/>
              </a:ext>
              <a:ext uri="{C183D7F6-B498-43B3-948B-1728B52AA6E4}">
                <adec:decorative xmlns:adec="http://schemas.microsoft.com/office/drawing/2017/decorative" val="1"/>
              </a:ext>
            </a:extLst>
          </p:cNvPr>
          <p:cNvSpPr>
            <a:spLocks noChangeArrowheads="1"/>
          </p:cNvSpPr>
          <p:nvPr/>
        </p:nvSpPr>
        <p:spPr bwMode="auto">
          <a:xfrm>
            <a:off x="838200" y="15240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70" name="Oval 113">
            <a:extLst>
              <a:ext uri="{FF2B5EF4-FFF2-40B4-BE49-F238E27FC236}">
                <a16:creationId xmlns:a16="http://schemas.microsoft.com/office/drawing/2014/main" id="{B6B725B7-C7DF-73A0-5B1C-D3C64A4BA71D}"/>
              </a:ext>
              <a:ext uri="{C183D7F6-B498-43B3-948B-1728B52AA6E4}">
                <adec:decorative xmlns:adec="http://schemas.microsoft.com/office/drawing/2017/decorative" val="1"/>
              </a:ext>
            </a:extLst>
          </p:cNvPr>
          <p:cNvSpPr>
            <a:spLocks noChangeArrowheads="1"/>
          </p:cNvSpPr>
          <p:nvPr/>
        </p:nvSpPr>
        <p:spPr bwMode="auto">
          <a:xfrm>
            <a:off x="1143000" y="18288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71" name="Oval 114">
            <a:extLst>
              <a:ext uri="{FF2B5EF4-FFF2-40B4-BE49-F238E27FC236}">
                <a16:creationId xmlns:a16="http://schemas.microsoft.com/office/drawing/2014/main" id="{C7A8D0B8-19EC-D7BE-450F-CDB24B4BB756}"/>
              </a:ext>
              <a:ext uri="{C183D7F6-B498-43B3-948B-1728B52AA6E4}">
                <adec:decorative xmlns:adec="http://schemas.microsoft.com/office/drawing/2017/decorative" val="1"/>
              </a:ext>
            </a:extLst>
          </p:cNvPr>
          <p:cNvSpPr>
            <a:spLocks noChangeArrowheads="1"/>
          </p:cNvSpPr>
          <p:nvPr/>
        </p:nvSpPr>
        <p:spPr bwMode="auto">
          <a:xfrm>
            <a:off x="1295400" y="19812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72" name="Oval 115">
            <a:extLst>
              <a:ext uri="{FF2B5EF4-FFF2-40B4-BE49-F238E27FC236}">
                <a16:creationId xmlns:a16="http://schemas.microsoft.com/office/drawing/2014/main" id="{CDB5846A-5EF5-8F9E-ECF5-A9C9AC18805B}"/>
              </a:ext>
              <a:ext uri="{C183D7F6-B498-43B3-948B-1728B52AA6E4}">
                <adec:decorative xmlns:adec="http://schemas.microsoft.com/office/drawing/2017/decorative" val="1"/>
              </a:ext>
            </a:extLst>
          </p:cNvPr>
          <p:cNvSpPr>
            <a:spLocks noChangeArrowheads="1"/>
          </p:cNvSpPr>
          <p:nvPr/>
        </p:nvSpPr>
        <p:spPr bwMode="auto">
          <a:xfrm>
            <a:off x="1447800" y="21336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73" name="Oval 116">
            <a:extLst>
              <a:ext uri="{FF2B5EF4-FFF2-40B4-BE49-F238E27FC236}">
                <a16:creationId xmlns:a16="http://schemas.microsoft.com/office/drawing/2014/main" id="{2A679920-ED88-475C-E5B5-5266465821AE}"/>
              </a:ext>
              <a:ext uri="{C183D7F6-B498-43B3-948B-1728B52AA6E4}">
                <adec:decorative xmlns:adec="http://schemas.microsoft.com/office/drawing/2017/decorative" val="1"/>
              </a:ext>
            </a:extLst>
          </p:cNvPr>
          <p:cNvSpPr>
            <a:spLocks noChangeArrowheads="1"/>
          </p:cNvSpPr>
          <p:nvPr/>
        </p:nvSpPr>
        <p:spPr bwMode="auto">
          <a:xfrm>
            <a:off x="1600200" y="22860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74" name="Oval 118">
            <a:extLst>
              <a:ext uri="{FF2B5EF4-FFF2-40B4-BE49-F238E27FC236}">
                <a16:creationId xmlns:a16="http://schemas.microsoft.com/office/drawing/2014/main" id="{BECC6F52-218F-7C03-799D-87D52D4CB9D4}"/>
              </a:ext>
              <a:ext uri="{C183D7F6-B498-43B3-948B-1728B52AA6E4}">
                <adec:decorative xmlns:adec="http://schemas.microsoft.com/office/drawing/2017/decorative" val="1"/>
              </a:ext>
            </a:extLst>
          </p:cNvPr>
          <p:cNvSpPr>
            <a:spLocks noChangeArrowheads="1"/>
          </p:cNvSpPr>
          <p:nvPr/>
        </p:nvSpPr>
        <p:spPr bwMode="auto">
          <a:xfrm>
            <a:off x="1905000" y="25908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6" name="Parallelogram 5">
            <a:extLst>
              <a:ext uri="{FF2B5EF4-FFF2-40B4-BE49-F238E27FC236}">
                <a16:creationId xmlns:a16="http://schemas.microsoft.com/office/drawing/2014/main" id="{2B8F5FC6-5600-43E3-B38B-075421A80DD0}"/>
              </a:ext>
              <a:ext uri="{C183D7F6-B498-43B3-948B-1728B52AA6E4}">
                <adec:decorative xmlns:adec="http://schemas.microsoft.com/office/drawing/2017/decorative" val="1"/>
              </a:ext>
            </a:extLst>
          </p:cNvPr>
          <p:cNvSpPr/>
          <p:nvPr/>
        </p:nvSpPr>
        <p:spPr bwMode="auto">
          <a:xfrm>
            <a:off x="5461000" y="-12700"/>
            <a:ext cx="3670300" cy="6870700"/>
          </a:xfrm>
          <a:prstGeom prst="parallelogram">
            <a:avLst>
              <a:gd name="adj" fmla="val 31574"/>
            </a:avLst>
          </a:prstGeom>
          <a:solidFill>
            <a:schemeClr val="tx1">
              <a:lumMod val="85000"/>
              <a:lumOff val="15000"/>
              <a:alpha val="62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a:p>
        </p:txBody>
      </p:sp>
      <p:sp>
        <p:nvSpPr>
          <p:cNvPr id="121" name="Parallelogram 120">
            <a:extLst>
              <a:ext uri="{FF2B5EF4-FFF2-40B4-BE49-F238E27FC236}">
                <a16:creationId xmlns:a16="http://schemas.microsoft.com/office/drawing/2014/main" id="{20E09320-3A0E-433E-AD59-7476AD086941}"/>
              </a:ext>
              <a:ext uri="{C183D7F6-B498-43B3-948B-1728B52AA6E4}">
                <adec:decorative xmlns:adec="http://schemas.microsoft.com/office/drawing/2017/decorative" val="1"/>
              </a:ext>
            </a:extLst>
          </p:cNvPr>
          <p:cNvSpPr/>
          <p:nvPr/>
        </p:nvSpPr>
        <p:spPr bwMode="auto">
          <a:xfrm>
            <a:off x="2806700" y="0"/>
            <a:ext cx="3670300" cy="6870700"/>
          </a:xfrm>
          <a:prstGeom prst="parallelogram">
            <a:avLst>
              <a:gd name="adj" fmla="val 31574"/>
            </a:avLst>
          </a:prstGeom>
          <a:solidFill>
            <a:schemeClr val="tx1">
              <a:lumMod val="85000"/>
              <a:lumOff val="15000"/>
              <a:alpha val="62000"/>
            </a:schemeClr>
          </a:soli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a:lstStyle/>
          <a:p>
            <a:pPr algn="ctr">
              <a:defRPr/>
            </a:pPr>
            <a:endParaRPr lang="en-US"/>
          </a:p>
        </p:txBody>
      </p:sp>
      <p:sp>
        <p:nvSpPr>
          <p:cNvPr id="122" name="Parallelogram 121">
            <a:extLst>
              <a:ext uri="{FF2B5EF4-FFF2-40B4-BE49-F238E27FC236}">
                <a16:creationId xmlns:a16="http://schemas.microsoft.com/office/drawing/2014/main" id="{B4E31AC8-947D-4056-9F4B-DFA009F9C001}"/>
              </a:ext>
              <a:ext uri="{C183D7F6-B498-43B3-948B-1728B52AA6E4}">
                <adec:decorative xmlns:adec="http://schemas.microsoft.com/office/drawing/2017/decorative" val="1"/>
              </a:ext>
            </a:extLst>
          </p:cNvPr>
          <p:cNvSpPr/>
          <p:nvPr/>
        </p:nvSpPr>
        <p:spPr bwMode="auto">
          <a:xfrm>
            <a:off x="4114800" y="-12700"/>
            <a:ext cx="3670300" cy="6870700"/>
          </a:xfrm>
          <a:prstGeom prst="parallelogram">
            <a:avLst>
              <a:gd name="adj" fmla="val 31574"/>
            </a:avLst>
          </a:prstGeom>
          <a:solidFill>
            <a:schemeClr val="tx1">
              <a:lumMod val="85000"/>
              <a:lumOff val="15000"/>
              <a:alpha val="62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3" name="Title 2">
            <a:extLst>
              <a:ext uri="{FF2B5EF4-FFF2-40B4-BE49-F238E27FC236}">
                <a16:creationId xmlns:a16="http://schemas.microsoft.com/office/drawing/2014/main" id="{78688B80-E7A8-4469-B83E-D58B157A7481}"/>
              </a:ext>
            </a:extLst>
          </p:cNvPr>
          <p:cNvSpPr txBox="1">
            <a:spLocks noGrp="1"/>
          </p:cNvSpPr>
          <p:nvPr>
            <p:ph type="title" idx="4294967295"/>
          </p:nvPr>
        </p:nvSpPr>
        <p:spPr>
          <a:xfrm>
            <a:off x="3344863" y="3810000"/>
            <a:ext cx="5270500" cy="1200150"/>
          </a:xfrm>
          <a:prstGeom prst="rect">
            <a:avLst/>
          </a:prstGeom>
          <a:noFill/>
          <a:ln>
            <a:noFill/>
            <a:prstDash/>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b="0" i="0" u="none" strike="noStrike" kern="1200" cap="none" spc="0" normalizeH="0" baseline="0" noProof="0" dirty="0">
                <a:ln>
                  <a:noFill/>
                </a:ln>
                <a:solidFill>
                  <a:srgbClr val="FFC000"/>
                </a:solidFill>
                <a:effectLst/>
                <a:uLnTx/>
                <a:uFillTx/>
                <a:latin typeface="Segoe UI Light" pitchFamily="34" charset="0"/>
                <a:ea typeface="+mn-ea"/>
                <a:cs typeface="+mn-cs"/>
              </a:rPr>
              <a:t>Game Show</a:t>
            </a:r>
          </a:p>
        </p:txBody>
      </p:sp>
      <p:sp>
        <p:nvSpPr>
          <p:cNvPr id="74755" name="Rectangle 3">
            <a:extLst>
              <a:ext uri="{FF2B5EF4-FFF2-40B4-BE49-F238E27FC236}">
                <a16:creationId xmlns:a16="http://schemas.microsoft.com/office/drawing/2014/main" id="{B7B2F451-327F-49B5-A038-6D3EFACA64E4}"/>
              </a:ext>
            </a:extLst>
          </p:cNvPr>
          <p:cNvSpPr>
            <a:spLocks noGrp="1" noChangeArrowheads="1"/>
          </p:cNvSpPr>
          <p:nvPr>
            <p:ph type="subTitle" idx="1"/>
          </p:nvPr>
        </p:nvSpPr>
        <p:spPr>
          <a:xfrm>
            <a:off x="-12700" y="6324600"/>
            <a:ext cx="9144000" cy="304800"/>
          </a:xfrm>
        </p:spPr>
        <p:txBody>
          <a:bodyPr/>
          <a:lstStyle/>
          <a:p>
            <a:pPr>
              <a:defRPr/>
            </a:pPr>
            <a:r>
              <a:rPr lang="en-US" altLang="en-US" sz="1600" dirty="0">
                <a:solidFill>
                  <a:schemeClr val="accent3"/>
                </a:solidFill>
                <a:latin typeface="Segoe UI Light" pitchFamily="34" charset="0"/>
              </a:rPr>
              <a:t>This activity was adapted from Youth @ Work: Talking Safety</a:t>
            </a:r>
          </a:p>
        </p:txBody>
      </p:sp>
      <p:sp>
        <p:nvSpPr>
          <p:cNvPr id="47180" name="Oval 130">
            <a:extLst>
              <a:ext uri="{FF2B5EF4-FFF2-40B4-BE49-F238E27FC236}">
                <a16:creationId xmlns:a16="http://schemas.microsoft.com/office/drawing/2014/main" id="{0F5C5F6A-3159-C7FB-9EF4-1FEBF9B1974E}"/>
              </a:ext>
              <a:ext uri="{C183D7F6-B498-43B3-948B-1728B52AA6E4}">
                <adec:decorative xmlns:adec="http://schemas.microsoft.com/office/drawing/2017/decorative" val="1"/>
              </a:ext>
            </a:extLst>
          </p:cNvPr>
          <p:cNvSpPr>
            <a:spLocks noChangeArrowheads="1"/>
          </p:cNvSpPr>
          <p:nvPr/>
        </p:nvSpPr>
        <p:spPr bwMode="auto">
          <a:xfrm>
            <a:off x="3111500" y="21971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32" name="Oval 131">
            <a:extLst>
              <a:ext uri="{FF2B5EF4-FFF2-40B4-BE49-F238E27FC236}">
                <a16:creationId xmlns:a16="http://schemas.microsoft.com/office/drawing/2014/main" id="{0CB04D76-A3AC-46B7-AEF2-75DE5DB09CB1}"/>
              </a:ext>
              <a:ext uri="{C183D7F6-B498-43B3-948B-1728B52AA6E4}">
                <adec:decorative xmlns:adec="http://schemas.microsoft.com/office/drawing/2017/decorative" val="1"/>
              </a:ext>
            </a:extLst>
          </p:cNvPr>
          <p:cNvSpPr/>
          <p:nvPr/>
        </p:nvSpPr>
        <p:spPr bwMode="auto">
          <a:xfrm>
            <a:off x="2705100" y="22098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133" name="Oval 132">
            <a:extLst>
              <a:ext uri="{FF2B5EF4-FFF2-40B4-BE49-F238E27FC236}">
                <a16:creationId xmlns:a16="http://schemas.microsoft.com/office/drawing/2014/main" id="{5669C728-71AB-4648-A5CC-9FE6556242AD}"/>
              </a:ext>
              <a:ext uri="{C183D7F6-B498-43B3-948B-1728B52AA6E4}">
                <adec:decorative xmlns:adec="http://schemas.microsoft.com/office/drawing/2017/decorative" val="1"/>
              </a:ext>
            </a:extLst>
          </p:cNvPr>
          <p:cNvSpPr/>
          <p:nvPr/>
        </p:nvSpPr>
        <p:spPr bwMode="auto">
          <a:xfrm>
            <a:off x="2857500" y="23622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134" name="Oval 133">
            <a:extLst>
              <a:ext uri="{FF2B5EF4-FFF2-40B4-BE49-F238E27FC236}">
                <a16:creationId xmlns:a16="http://schemas.microsoft.com/office/drawing/2014/main" id="{9F895EA0-59BB-4648-848E-50F2371BB383}"/>
              </a:ext>
              <a:ext uri="{C183D7F6-B498-43B3-948B-1728B52AA6E4}">
                <adec:decorative xmlns:adec="http://schemas.microsoft.com/office/drawing/2017/decorative" val="1"/>
              </a:ext>
            </a:extLst>
          </p:cNvPr>
          <p:cNvSpPr/>
          <p:nvPr/>
        </p:nvSpPr>
        <p:spPr bwMode="auto">
          <a:xfrm>
            <a:off x="3009900" y="25146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7184" name="Oval 134">
            <a:extLst>
              <a:ext uri="{FF2B5EF4-FFF2-40B4-BE49-F238E27FC236}">
                <a16:creationId xmlns:a16="http://schemas.microsoft.com/office/drawing/2014/main" id="{2B12F99E-873F-B6EF-A612-BB905071EC3A}"/>
              </a:ext>
              <a:ext uri="{C183D7F6-B498-43B3-948B-1728B52AA6E4}">
                <adec:decorative xmlns:adec="http://schemas.microsoft.com/office/drawing/2017/decorative" val="1"/>
              </a:ext>
            </a:extLst>
          </p:cNvPr>
          <p:cNvSpPr>
            <a:spLocks noChangeArrowheads="1"/>
          </p:cNvSpPr>
          <p:nvPr/>
        </p:nvSpPr>
        <p:spPr bwMode="auto">
          <a:xfrm>
            <a:off x="2133600" y="20574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85" name="Oval 135">
            <a:extLst>
              <a:ext uri="{FF2B5EF4-FFF2-40B4-BE49-F238E27FC236}">
                <a16:creationId xmlns:a16="http://schemas.microsoft.com/office/drawing/2014/main" id="{D4AB831D-F198-494C-428C-A9FF33AAC49E}"/>
              </a:ext>
              <a:ext uri="{C183D7F6-B498-43B3-948B-1728B52AA6E4}">
                <adec:decorative xmlns:adec="http://schemas.microsoft.com/office/drawing/2017/decorative" val="1"/>
              </a:ext>
            </a:extLst>
          </p:cNvPr>
          <p:cNvSpPr>
            <a:spLocks noChangeArrowheads="1"/>
          </p:cNvSpPr>
          <p:nvPr/>
        </p:nvSpPr>
        <p:spPr bwMode="auto">
          <a:xfrm>
            <a:off x="2286000" y="22098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86" name="Oval 136">
            <a:extLst>
              <a:ext uri="{FF2B5EF4-FFF2-40B4-BE49-F238E27FC236}">
                <a16:creationId xmlns:a16="http://schemas.microsoft.com/office/drawing/2014/main" id="{6020724A-181B-7994-ADDC-B46EA0E4E064}"/>
              </a:ext>
              <a:ext uri="{C183D7F6-B498-43B3-948B-1728B52AA6E4}">
                <adec:decorative xmlns:adec="http://schemas.microsoft.com/office/drawing/2017/decorative" val="1"/>
              </a:ext>
            </a:extLst>
          </p:cNvPr>
          <p:cNvSpPr>
            <a:spLocks noChangeArrowheads="1"/>
          </p:cNvSpPr>
          <p:nvPr/>
        </p:nvSpPr>
        <p:spPr bwMode="auto">
          <a:xfrm>
            <a:off x="2438400" y="23622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2" name="TextBox 1">
            <a:extLst>
              <a:ext uri="{FF2B5EF4-FFF2-40B4-BE49-F238E27FC236}">
                <a16:creationId xmlns:a16="http://schemas.microsoft.com/office/drawing/2014/main" id="{0F50009A-FAB4-4ABB-9716-CD4C1277AC9E}"/>
              </a:ext>
            </a:extLst>
          </p:cNvPr>
          <p:cNvSpPr txBox="1"/>
          <p:nvPr/>
        </p:nvSpPr>
        <p:spPr>
          <a:xfrm>
            <a:off x="-63500" y="2927350"/>
            <a:ext cx="9207500" cy="1016000"/>
          </a:xfrm>
          <a:prstGeom prst="rect">
            <a:avLst/>
          </a:prstGeom>
          <a:noFill/>
        </p:spPr>
        <p:txBody>
          <a:bodyPr>
            <a:spAutoFit/>
          </a:bodyPr>
          <a:lstStyle/>
          <a:p>
            <a:pPr algn="ctr">
              <a:defRPr/>
            </a:pPr>
            <a:r>
              <a:rPr lang="en-US" sz="6000" dirty="0">
                <a:solidFill>
                  <a:schemeClr val="accent5">
                    <a:lumMod val="20000"/>
                    <a:lumOff val="80000"/>
                  </a:schemeClr>
                </a:solidFill>
                <a:latin typeface="Segoe UI Light" pitchFamily="34" charset="0"/>
              </a:rPr>
              <a:t>Are You A Working Teen?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2000"/>
                                  </p:stCondLst>
                                  <p:childTnLst>
                                    <p:set>
                                      <p:cBhvr>
                                        <p:cTn id="6" dur="1" fill="hold">
                                          <p:stCondLst>
                                            <p:cond delay="0"/>
                                          </p:stCondLst>
                                        </p:cTn>
                                        <p:tgtEl>
                                          <p:spTgt spid="74755"/>
                                        </p:tgtEl>
                                        <p:attrNameLst>
                                          <p:attrName>style.visibility</p:attrName>
                                        </p:attrNameLst>
                                      </p:cBhvr>
                                      <p:to>
                                        <p:strVal val="visible"/>
                                      </p:to>
                                    </p:set>
                                    <p:anim calcmode="lin" valueType="num">
                                      <p:cBhvr>
                                        <p:cTn id="7" dur="500" fill="hold"/>
                                        <p:tgtEl>
                                          <p:spTgt spid="74755"/>
                                        </p:tgtEl>
                                        <p:attrNameLst>
                                          <p:attrName>ppt_w</p:attrName>
                                        </p:attrNameLst>
                                      </p:cBhvr>
                                      <p:tavLst>
                                        <p:tav tm="0">
                                          <p:val>
                                            <p:fltVal val="0"/>
                                          </p:val>
                                        </p:tav>
                                        <p:tav tm="100000">
                                          <p:val>
                                            <p:strVal val="#ppt_w"/>
                                          </p:val>
                                        </p:tav>
                                      </p:tavLst>
                                    </p:anim>
                                    <p:anim calcmode="lin" valueType="num">
                                      <p:cBhvr>
                                        <p:cTn id="8" dur="500" fill="hold"/>
                                        <p:tgtEl>
                                          <p:spTgt spid="74755"/>
                                        </p:tgtEl>
                                        <p:attrNameLst>
                                          <p:attrName>ppt_h</p:attrName>
                                        </p:attrNameLst>
                                      </p:cBhvr>
                                      <p:tavLst>
                                        <p:tav tm="0">
                                          <p:val>
                                            <p:fltVal val="0"/>
                                          </p:val>
                                        </p:tav>
                                        <p:tav tm="100000">
                                          <p:val>
                                            <p:strVal val="#ppt_h"/>
                                          </p:val>
                                        </p:tav>
                                      </p:tavLst>
                                    </p:anim>
                                    <p:anim calcmode="lin" valueType="num">
                                      <p:cBhvr>
                                        <p:cTn id="9" dur="500" fill="hold"/>
                                        <p:tgtEl>
                                          <p:spTgt spid="74755"/>
                                        </p:tgtEl>
                                        <p:attrNameLst>
                                          <p:attrName>ppt_x</p:attrName>
                                        </p:attrNameLst>
                                      </p:cBhvr>
                                      <p:tavLst>
                                        <p:tav tm="0">
                                          <p:val>
                                            <p:fltVal val="0.5"/>
                                          </p:val>
                                        </p:tav>
                                        <p:tav tm="100000">
                                          <p:val>
                                            <p:strVal val="#ppt_x"/>
                                          </p:val>
                                        </p:tav>
                                      </p:tavLst>
                                    </p:anim>
                                    <p:anim calcmode="lin" valueType="num">
                                      <p:cBhvr>
                                        <p:cTn id="10" dur="500" fill="hold"/>
                                        <p:tgtEl>
                                          <p:spTgt spid="747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A54D8-C342-ECB9-B539-2BF1DED973C7}"/>
              </a:ext>
            </a:extLst>
          </p:cNvPr>
          <p:cNvSpPr>
            <a:spLocks noGrp="1"/>
          </p:cNvSpPr>
          <p:nvPr>
            <p:ph type="title" idx="4294967295"/>
          </p:nvPr>
        </p:nvSpPr>
        <p:spPr>
          <a:xfrm>
            <a:off x="685800" y="-1143000"/>
            <a:ext cx="7772400" cy="381000"/>
          </a:xfrm>
        </p:spPr>
        <p:txBody>
          <a:bodyPr vert="horz" wrap="square" lIns="91440" tIns="45720" rIns="91440" bIns="45720" numCol="1" anchor="b" anchorCtr="0" compatLnSpc="1">
            <a:prstTxWarp prst="textNoShape">
              <a:avLst/>
            </a:prstTxWarp>
          </a:bodyPr>
          <a:lstStyle/>
          <a:p>
            <a:r>
              <a:rPr lang="en-US" sz="1000" dirty="0"/>
              <a:t>Jeopardy Game</a:t>
            </a:r>
          </a:p>
        </p:txBody>
      </p:sp>
      <p:sp>
        <p:nvSpPr>
          <p:cNvPr id="2071" name="Text Box 23">
            <a:extLst>
              <a:ext uri="{FF2B5EF4-FFF2-40B4-BE49-F238E27FC236}">
                <a16:creationId xmlns:a16="http://schemas.microsoft.com/office/drawing/2014/main" id="{07C51701-69D0-BE6B-6AA9-652330719B56}"/>
              </a:ext>
            </a:extLst>
          </p:cNvPr>
          <p:cNvSpPr txBox="1">
            <a:spLocks noChangeArrowheads="1"/>
          </p:cNvSpPr>
          <p:nvPr/>
        </p:nvSpPr>
        <p:spPr bwMode="auto">
          <a:xfrm>
            <a:off x="152400" y="228600"/>
            <a:ext cx="1828800" cy="646113"/>
          </a:xfrm>
          <a:prstGeom prst="rect">
            <a:avLst/>
          </a:prstGeom>
          <a:solidFill>
            <a:schemeClr val="tx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800" b="1">
                <a:solidFill>
                  <a:srgbClr val="FFFFFF"/>
                </a:solidFill>
                <a:latin typeface="Segoe UI Light" panose="020B0502040204020203" pitchFamily="34" charset="0"/>
                <a:cs typeface="Segoe UI" panose="020B0502040204020203" pitchFamily="34" charset="0"/>
              </a:rPr>
              <a:t>My Rights on the Job</a:t>
            </a:r>
            <a:endParaRPr lang="en-US" altLang="en-US" sz="1800">
              <a:solidFill>
                <a:srgbClr val="FFFFFF"/>
              </a:solidFill>
              <a:latin typeface="Segoe UI Light" panose="020B0502040204020203" pitchFamily="34" charset="0"/>
              <a:cs typeface="Segoe UI" panose="020B0502040204020203" pitchFamily="34" charset="0"/>
            </a:endParaRPr>
          </a:p>
        </p:txBody>
      </p:sp>
      <p:pic>
        <p:nvPicPr>
          <p:cNvPr id="51202" name="Picture 2" descr="Jeopardy game board">
            <a:extLst>
              <a:ext uri="{FF2B5EF4-FFF2-40B4-BE49-F238E27FC236}">
                <a16:creationId xmlns:a16="http://schemas.microsoft.com/office/drawing/2014/main" id="{35D2E85E-FC68-CB74-986A-1A9D11036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9350"/>
            <a:ext cx="816292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5" name="AutoShape 27">
            <a:hlinkClick r:id="rId4" action="ppaction://hlinksldjump" highlightClick="1"/>
            <a:extLst>
              <a:ext uri="{FF2B5EF4-FFF2-40B4-BE49-F238E27FC236}">
                <a16:creationId xmlns:a16="http://schemas.microsoft.com/office/drawing/2014/main" id="{8929FCC2-99D7-4A9B-AC0B-73E987354D9B}"/>
              </a:ext>
            </a:extLst>
          </p:cNvPr>
          <p:cNvSpPr>
            <a:spLocks noChangeArrowheads="1"/>
          </p:cNvSpPr>
          <p:nvPr/>
        </p:nvSpPr>
        <p:spPr bwMode="auto">
          <a:xfrm>
            <a:off x="381000" y="1143000"/>
            <a:ext cx="1371600" cy="914400"/>
          </a:xfrm>
          <a:prstGeom prst="actionButtonBlank">
            <a:avLst/>
          </a:prstGeom>
          <a:solidFill>
            <a:srgbClr val="FFFF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4" action="ppaction://hlinksldjump"/>
              </a:rPr>
              <a:t>100</a:t>
            </a:r>
            <a:endParaRPr lang="en-US" altLang="en-US" sz="3200" b="1" dirty="0">
              <a:latin typeface="Segoe UI Light" pitchFamily="34" charset="0"/>
            </a:endParaRPr>
          </a:p>
        </p:txBody>
      </p:sp>
      <p:sp>
        <p:nvSpPr>
          <p:cNvPr id="2083" name="AutoShape 35">
            <a:hlinkClick r:id="rId5" action="ppaction://hlinksldjump" highlightClick="1"/>
            <a:extLst>
              <a:ext uri="{FF2B5EF4-FFF2-40B4-BE49-F238E27FC236}">
                <a16:creationId xmlns:a16="http://schemas.microsoft.com/office/drawing/2014/main" id="{CE645AA4-E3E9-4D8E-BCE7-05DF21F7E459}"/>
              </a:ext>
            </a:extLst>
          </p:cNvPr>
          <p:cNvSpPr>
            <a:spLocks noChangeArrowheads="1"/>
          </p:cNvSpPr>
          <p:nvPr/>
        </p:nvSpPr>
        <p:spPr bwMode="auto">
          <a:xfrm>
            <a:off x="381000" y="2286000"/>
            <a:ext cx="1371600" cy="914400"/>
          </a:xfrm>
          <a:prstGeom prst="actionButtonBlank">
            <a:avLst/>
          </a:prstGeom>
          <a:solidFill>
            <a:srgbClr val="FFFF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6" action="ppaction://hlinksldjump"/>
              </a:rPr>
              <a:t>200</a:t>
            </a:r>
            <a:endParaRPr lang="en-US" altLang="en-US" sz="3200" b="1" dirty="0">
              <a:latin typeface="Segoe UI Light" pitchFamily="34" charset="0"/>
            </a:endParaRPr>
          </a:p>
        </p:txBody>
      </p:sp>
      <p:sp>
        <p:nvSpPr>
          <p:cNvPr id="2076" name="AutoShape 28">
            <a:hlinkClick r:id="rId7" action="ppaction://hlinksldjump" highlightClick="1"/>
            <a:extLst>
              <a:ext uri="{FF2B5EF4-FFF2-40B4-BE49-F238E27FC236}">
                <a16:creationId xmlns:a16="http://schemas.microsoft.com/office/drawing/2014/main" id="{2169A9BA-E5B5-4307-B50F-342387ACA16B}"/>
              </a:ext>
            </a:extLst>
          </p:cNvPr>
          <p:cNvSpPr>
            <a:spLocks noChangeArrowheads="1"/>
          </p:cNvSpPr>
          <p:nvPr/>
        </p:nvSpPr>
        <p:spPr bwMode="auto">
          <a:xfrm>
            <a:off x="381000" y="3352800"/>
            <a:ext cx="1371600" cy="914400"/>
          </a:xfrm>
          <a:prstGeom prst="actionButtonBlank">
            <a:avLst/>
          </a:prstGeom>
          <a:solidFill>
            <a:srgbClr val="FFFF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7" action="ppaction://hlinksldjump"/>
              </a:rPr>
              <a:t>300</a:t>
            </a:r>
            <a:endParaRPr lang="en-US" altLang="en-US" b="1" dirty="0">
              <a:effectLst>
                <a:outerShdw blurRad="38100" dist="38100" dir="2700000" algn="tl">
                  <a:srgbClr val="FFFFFF"/>
                </a:outerShdw>
              </a:effectLst>
              <a:latin typeface="Segoe UI Light" pitchFamily="34" charset="0"/>
            </a:endParaRPr>
          </a:p>
        </p:txBody>
      </p:sp>
      <p:sp>
        <p:nvSpPr>
          <p:cNvPr id="2060" name="AutoShape 12">
            <a:hlinkClick r:id="rId8" action="ppaction://hlinksldjump" highlightClick="1"/>
            <a:extLst>
              <a:ext uri="{FF2B5EF4-FFF2-40B4-BE49-F238E27FC236}">
                <a16:creationId xmlns:a16="http://schemas.microsoft.com/office/drawing/2014/main" id="{C5217C0F-CC5F-4E4A-A03A-89318C5FB135}"/>
              </a:ext>
            </a:extLst>
          </p:cNvPr>
          <p:cNvSpPr>
            <a:spLocks noChangeArrowheads="1"/>
          </p:cNvSpPr>
          <p:nvPr/>
        </p:nvSpPr>
        <p:spPr bwMode="auto">
          <a:xfrm>
            <a:off x="381000" y="4495800"/>
            <a:ext cx="1371600" cy="914400"/>
          </a:xfrm>
          <a:prstGeom prst="actionButtonBlank">
            <a:avLst/>
          </a:prstGeom>
          <a:solidFill>
            <a:srgbClr val="FFFF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8" action="ppaction://hlinksldjump"/>
              </a:rPr>
              <a:t>400</a:t>
            </a:r>
            <a:endParaRPr lang="en-US" altLang="en-US" b="1" dirty="0">
              <a:latin typeface="Segoe UI Light" pitchFamily="34" charset="0"/>
            </a:endParaRPr>
          </a:p>
        </p:txBody>
      </p:sp>
      <p:sp>
        <p:nvSpPr>
          <p:cNvPr id="2085" name="AutoShape 37">
            <a:hlinkClick r:id="rId9" action="ppaction://hlinksldjump" highlightClick="1"/>
            <a:extLst>
              <a:ext uri="{FF2B5EF4-FFF2-40B4-BE49-F238E27FC236}">
                <a16:creationId xmlns:a16="http://schemas.microsoft.com/office/drawing/2014/main" id="{D4C50190-1C40-43FC-AE0B-7C64A7B90050}"/>
              </a:ext>
            </a:extLst>
          </p:cNvPr>
          <p:cNvSpPr>
            <a:spLocks noChangeArrowheads="1"/>
          </p:cNvSpPr>
          <p:nvPr/>
        </p:nvSpPr>
        <p:spPr bwMode="auto">
          <a:xfrm>
            <a:off x="381000" y="5638800"/>
            <a:ext cx="1371600" cy="914400"/>
          </a:xfrm>
          <a:prstGeom prst="actionButtonBlank">
            <a:avLst/>
          </a:prstGeom>
          <a:solidFill>
            <a:srgbClr val="FFFF00"/>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9" action="ppaction://hlinksldjump"/>
              </a:rPr>
              <a:t>500</a:t>
            </a:r>
            <a:endParaRPr lang="en-US" altLang="en-US" sz="3200" b="1">
              <a:solidFill>
                <a:schemeClr val="bg1"/>
              </a:solidFill>
              <a:latin typeface="Segoe UI Light" pitchFamily="34" charset="0"/>
            </a:endParaRPr>
          </a:p>
        </p:txBody>
      </p:sp>
      <p:sp>
        <p:nvSpPr>
          <p:cNvPr id="2072" name="Text Box 24">
            <a:extLst>
              <a:ext uri="{FF2B5EF4-FFF2-40B4-BE49-F238E27FC236}">
                <a16:creationId xmlns:a16="http://schemas.microsoft.com/office/drawing/2014/main" id="{9D847D46-0BB3-4002-9248-BEEA2D9B0850}"/>
              </a:ext>
            </a:extLst>
          </p:cNvPr>
          <p:cNvSpPr txBox="1">
            <a:spLocks noChangeArrowheads="1"/>
          </p:cNvSpPr>
          <p:nvPr/>
        </p:nvSpPr>
        <p:spPr bwMode="auto">
          <a:xfrm>
            <a:off x="2362200" y="198438"/>
            <a:ext cx="2057400" cy="708025"/>
          </a:xfrm>
          <a:prstGeom prst="rect">
            <a:avLst/>
          </a:prstGeom>
          <a:solidFill>
            <a:schemeClr val="tx2"/>
          </a:solidFill>
          <a:ln w="381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US" altLang="en-US" sz="2000" b="1" dirty="0">
                <a:solidFill>
                  <a:schemeClr val="accent3"/>
                </a:solidFill>
                <a:latin typeface="Segoe UI Light" pitchFamily="34" charset="0"/>
                <a:ea typeface="Segoe UI" pitchFamily="34" charset="0"/>
                <a:cs typeface="Segoe UI" pitchFamily="34" charset="0"/>
              </a:rPr>
              <a:t>What Kind of Work Can I Do?</a:t>
            </a:r>
            <a:endParaRPr lang="en-US" altLang="en-US" sz="2000" dirty="0">
              <a:solidFill>
                <a:schemeClr val="accent3"/>
              </a:solidFill>
              <a:latin typeface="Segoe UI Light" pitchFamily="34" charset="0"/>
              <a:ea typeface="Segoe UI" pitchFamily="34" charset="0"/>
              <a:cs typeface="Segoe UI" pitchFamily="34" charset="0"/>
            </a:endParaRPr>
          </a:p>
        </p:txBody>
      </p:sp>
      <p:sp>
        <p:nvSpPr>
          <p:cNvPr id="2052" name="AutoShape 4">
            <a:hlinkClick r:id="rId5" action="ppaction://hlinksldjump" highlightClick="1"/>
            <a:extLst>
              <a:ext uri="{FF2B5EF4-FFF2-40B4-BE49-F238E27FC236}">
                <a16:creationId xmlns:a16="http://schemas.microsoft.com/office/drawing/2014/main" id="{356EF9D2-2066-42BD-91D0-0CB7A9FC56F5}"/>
              </a:ext>
            </a:extLst>
          </p:cNvPr>
          <p:cNvSpPr>
            <a:spLocks noChangeArrowheads="1"/>
          </p:cNvSpPr>
          <p:nvPr/>
        </p:nvSpPr>
        <p:spPr bwMode="auto">
          <a:xfrm>
            <a:off x="2590800" y="1143000"/>
            <a:ext cx="1371600" cy="914400"/>
          </a:xfrm>
          <a:prstGeom prst="actionButtonBlank">
            <a:avLst/>
          </a:prstGeom>
          <a:solidFill>
            <a:srgbClr val="FF0066"/>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0" action="ppaction://hlinksldjump"/>
              </a:rPr>
              <a:t>100</a:t>
            </a:r>
            <a:endParaRPr lang="en-US" altLang="en-US" b="1" dirty="0">
              <a:latin typeface="Segoe UI Light" pitchFamily="34" charset="0"/>
            </a:endParaRPr>
          </a:p>
        </p:txBody>
      </p:sp>
      <p:sp>
        <p:nvSpPr>
          <p:cNvPr id="2056" name="AutoShape 8">
            <a:hlinkClick r:id="rId5" action="ppaction://hlinksldjump" highlightClick="1"/>
            <a:extLst>
              <a:ext uri="{FF2B5EF4-FFF2-40B4-BE49-F238E27FC236}">
                <a16:creationId xmlns:a16="http://schemas.microsoft.com/office/drawing/2014/main" id="{29D81AB8-8C65-403D-90C5-A19811E2269F}"/>
              </a:ext>
            </a:extLst>
          </p:cNvPr>
          <p:cNvSpPr>
            <a:spLocks noChangeArrowheads="1"/>
          </p:cNvSpPr>
          <p:nvPr/>
        </p:nvSpPr>
        <p:spPr bwMode="auto">
          <a:xfrm>
            <a:off x="2590800" y="2286000"/>
            <a:ext cx="1371600" cy="914400"/>
          </a:xfrm>
          <a:prstGeom prst="actionButtonBlank">
            <a:avLst/>
          </a:prstGeom>
          <a:solidFill>
            <a:srgbClr val="FF0066"/>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5" action="ppaction://hlinksldjump"/>
              </a:rPr>
              <a:t>200</a:t>
            </a:r>
            <a:endParaRPr lang="en-US" altLang="en-US" b="1" dirty="0">
              <a:latin typeface="Segoe UI Light" pitchFamily="34" charset="0"/>
            </a:endParaRPr>
          </a:p>
        </p:txBody>
      </p:sp>
      <p:sp>
        <p:nvSpPr>
          <p:cNvPr id="2078" name="AutoShape 30">
            <a:hlinkClick r:id="rId11" action="ppaction://hlinksldjump" highlightClick="1"/>
            <a:extLst>
              <a:ext uri="{FF2B5EF4-FFF2-40B4-BE49-F238E27FC236}">
                <a16:creationId xmlns:a16="http://schemas.microsoft.com/office/drawing/2014/main" id="{623EE072-9304-4FBA-BC9F-CE0E4395E172}"/>
              </a:ext>
            </a:extLst>
          </p:cNvPr>
          <p:cNvSpPr>
            <a:spLocks noChangeArrowheads="1"/>
          </p:cNvSpPr>
          <p:nvPr/>
        </p:nvSpPr>
        <p:spPr bwMode="auto">
          <a:xfrm>
            <a:off x="2590800" y="3429000"/>
            <a:ext cx="1371600" cy="914400"/>
          </a:xfrm>
          <a:prstGeom prst="actionButtonBlank">
            <a:avLst/>
          </a:prstGeom>
          <a:solidFill>
            <a:srgbClr val="FF0066"/>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11" action="ppaction://hlinksldjump"/>
              </a:rPr>
              <a:t>300</a:t>
            </a:r>
            <a:endParaRPr lang="en-US" altLang="en-US" sz="3200" b="1">
              <a:effectLst>
                <a:outerShdw blurRad="38100" dist="38100" dir="2700000" algn="tl">
                  <a:srgbClr val="FFFFFF"/>
                </a:outerShdw>
              </a:effectLst>
              <a:latin typeface="Segoe UI Light" pitchFamily="34" charset="0"/>
            </a:endParaRPr>
          </a:p>
        </p:txBody>
      </p:sp>
      <p:sp>
        <p:nvSpPr>
          <p:cNvPr id="2062" name="AutoShape 14">
            <a:hlinkClick r:id="rId12" action="ppaction://hlinksldjump" highlightClick="1"/>
            <a:extLst>
              <a:ext uri="{FF2B5EF4-FFF2-40B4-BE49-F238E27FC236}">
                <a16:creationId xmlns:a16="http://schemas.microsoft.com/office/drawing/2014/main" id="{6F49105B-AE29-4928-99DF-A76C313833AC}"/>
              </a:ext>
            </a:extLst>
          </p:cNvPr>
          <p:cNvSpPr>
            <a:spLocks noChangeArrowheads="1"/>
          </p:cNvSpPr>
          <p:nvPr/>
        </p:nvSpPr>
        <p:spPr bwMode="auto">
          <a:xfrm>
            <a:off x="2590800" y="4495800"/>
            <a:ext cx="1371600" cy="914400"/>
          </a:xfrm>
          <a:prstGeom prst="actionButtonBlank">
            <a:avLst/>
          </a:prstGeom>
          <a:solidFill>
            <a:srgbClr val="FF0066"/>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2" action="ppaction://hlinksldjump"/>
              </a:rPr>
              <a:t>400</a:t>
            </a:r>
            <a:endParaRPr lang="en-US" altLang="en-US" b="1" dirty="0">
              <a:latin typeface="Segoe UI Light" pitchFamily="34" charset="0"/>
            </a:endParaRPr>
          </a:p>
        </p:txBody>
      </p:sp>
      <p:sp>
        <p:nvSpPr>
          <p:cNvPr id="2086" name="AutoShape 38">
            <a:hlinkClick r:id="rId13" action="ppaction://hlinksldjump" highlightClick="1"/>
            <a:extLst>
              <a:ext uri="{FF2B5EF4-FFF2-40B4-BE49-F238E27FC236}">
                <a16:creationId xmlns:a16="http://schemas.microsoft.com/office/drawing/2014/main" id="{F0AE5942-897C-4E62-8201-187BBCF68736}"/>
              </a:ext>
            </a:extLst>
          </p:cNvPr>
          <p:cNvSpPr>
            <a:spLocks noChangeArrowheads="1"/>
          </p:cNvSpPr>
          <p:nvPr/>
        </p:nvSpPr>
        <p:spPr bwMode="auto">
          <a:xfrm>
            <a:off x="2590800" y="5638800"/>
            <a:ext cx="1371600" cy="914400"/>
          </a:xfrm>
          <a:prstGeom prst="actionButtonBlank">
            <a:avLst/>
          </a:prstGeom>
          <a:solidFill>
            <a:srgbClr val="FF0066"/>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13" action="ppaction://hlinksldjump"/>
              </a:rPr>
              <a:t>500</a:t>
            </a:r>
            <a:endParaRPr lang="en-US" altLang="en-US" sz="3200" b="1">
              <a:solidFill>
                <a:srgbClr val="99CC00"/>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Segoe UI Light" pitchFamily="34" charset="0"/>
            </a:endParaRPr>
          </a:p>
        </p:txBody>
      </p:sp>
      <p:sp>
        <p:nvSpPr>
          <p:cNvPr id="2073" name="Text Box 25">
            <a:extLst>
              <a:ext uri="{FF2B5EF4-FFF2-40B4-BE49-F238E27FC236}">
                <a16:creationId xmlns:a16="http://schemas.microsoft.com/office/drawing/2014/main" id="{9E03C42F-9ADB-40F5-A0A7-54ABFFE83558}"/>
              </a:ext>
            </a:extLst>
          </p:cNvPr>
          <p:cNvSpPr txBox="1">
            <a:spLocks noChangeArrowheads="1"/>
          </p:cNvSpPr>
          <p:nvPr/>
        </p:nvSpPr>
        <p:spPr bwMode="auto">
          <a:xfrm>
            <a:off x="4649788" y="198438"/>
            <a:ext cx="2170112" cy="708025"/>
          </a:xfrm>
          <a:prstGeom prst="rect">
            <a:avLst/>
          </a:prstGeom>
          <a:solidFill>
            <a:schemeClr val="tx2"/>
          </a:solidFill>
          <a:ln w="381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US" altLang="en-US" sz="2000" b="1" dirty="0">
                <a:solidFill>
                  <a:schemeClr val="accent3"/>
                </a:solidFill>
                <a:latin typeface="Segoe UI Light" pitchFamily="34" charset="0"/>
                <a:ea typeface="Segoe UI" pitchFamily="34" charset="0"/>
                <a:cs typeface="Segoe UI" pitchFamily="34" charset="0"/>
              </a:rPr>
              <a:t>Hours for Teens &amp; Protecting Myself</a:t>
            </a:r>
          </a:p>
        </p:txBody>
      </p:sp>
      <p:sp>
        <p:nvSpPr>
          <p:cNvPr id="2053" name="AutoShape 5">
            <a:hlinkClick r:id="rId14" action="ppaction://hlinksldjump" highlightClick="1"/>
            <a:extLst>
              <a:ext uri="{FF2B5EF4-FFF2-40B4-BE49-F238E27FC236}">
                <a16:creationId xmlns:a16="http://schemas.microsoft.com/office/drawing/2014/main" id="{B9371070-A02F-4092-B3B5-20B4AE81E14C}"/>
              </a:ext>
            </a:extLst>
          </p:cNvPr>
          <p:cNvSpPr>
            <a:spLocks noChangeArrowheads="1"/>
          </p:cNvSpPr>
          <p:nvPr/>
        </p:nvSpPr>
        <p:spPr bwMode="auto">
          <a:xfrm>
            <a:off x="4953000" y="1143000"/>
            <a:ext cx="1371600" cy="914400"/>
          </a:xfrm>
          <a:prstGeom prst="actionButtonBlank">
            <a:avLst/>
          </a:prstGeom>
          <a:solidFill>
            <a:srgbClr val="FF66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4" action="ppaction://hlinksldjump"/>
              </a:rPr>
              <a:t>100</a:t>
            </a:r>
            <a:endParaRPr lang="en-US" altLang="en-US" b="1" dirty="0">
              <a:latin typeface="Segoe UI Light" pitchFamily="34" charset="0"/>
              <a:hlinkClick r:id="rId14" action="ppaction://hlinksldjump"/>
            </a:endParaRPr>
          </a:p>
        </p:txBody>
      </p:sp>
      <p:sp>
        <p:nvSpPr>
          <p:cNvPr id="2080" name="AutoShape 32">
            <a:hlinkClick r:id="rId15" action="ppaction://hlinksldjump" highlightClick="1"/>
            <a:extLst>
              <a:ext uri="{FF2B5EF4-FFF2-40B4-BE49-F238E27FC236}">
                <a16:creationId xmlns:a16="http://schemas.microsoft.com/office/drawing/2014/main" id="{89C64539-8D33-4F69-9DA0-1DB9C5FC78B0}"/>
              </a:ext>
            </a:extLst>
          </p:cNvPr>
          <p:cNvSpPr>
            <a:spLocks noChangeArrowheads="1"/>
          </p:cNvSpPr>
          <p:nvPr/>
        </p:nvSpPr>
        <p:spPr bwMode="auto">
          <a:xfrm>
            <a:off x="4953000" y="2209800"/>
            <a:ext cx="1371600" cy="914400"/>
          </a:xfrm>
          <a:prstGeom prst="actionButtonBlank">
            <a:avLst/>
          </a:prstGeom>
          <a:solidFill>
            <a:srgbClr val="FF66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5" action="ppaction://hlinksldjump"/>
              </a:rPr>
              <a:t>200</a:t>
            </a:r>
            <a:endParaRPr lang="en-US" altLang="en-US" sz="3200" b="1" dirty="0">
              <a:effectLst>
                <a:outerShdw blurRad="38100" dist="38100" dir="2700000" algn="tl">
                  <a:srgbClr val="FFFFFF"/>
                </a:outerShdw>
              </a:effectLst>
              <a:latin typeface="Segoe UI Light" pitchFamily="34" charset="0"/>
            </a:endParaRPr>
          </a:p>
        </p:txBody>
      </p:sp>
      <p:sp>
        <p:nvSpPr>
          <p:cNvPr id="2079" name="AutoShape 31">
            <a:hlinkClick r:id="rId16" action="ppaction://hlinksldjump" highlightClick="1"/>
            <a:extLst>
              <a:ext uri="{FF2B5EF4-FFF2-40B4-BE49-F238E27FC236}">
                <a16:creationId xmlns:a16="http://schemas.microsoft.com/office/drawing/2014/main" id="{A7901866-7AB1-4EFC-9835-271F8818F869}"/>
              </a:ext>
            </a:extLst>
          </p:cNvPr>
          <p:cNvSpPr>
            <a:spLocks noChangeArrowheads="1"/>
          </p:cNvSpPr>
          <p:nvPr/>
        </p:nvSpPr>
        <p:spPr bwMode="auto">
          <a:xfrm>
            <a:off x="4953000" y="3352800"/>
            <a:ext cx="1371600" cy="914400"/>
          </a:xfrm>
          <a:prstGeom prst="actionButtonBlank">
            <a:avLst/>
          </a:prstGeom>
          <a:solidFill>
            <a:srgbClr val="FF6600"/>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16" action="ppaction://hlinksldjump"/>
              </a:rPr>
              <a:t>300</a:t>
            </a:r>
            <a:endParaRPr lang="en-US" altLang="en-US" b="1">
              <a:latin typeface="Segoe UI Light" pitchFamily="34" charset="0"/>
            </a:endParaRPr>
          </a:p>
        </p:txBody>
      </p:sp>
      <p:sp>
        <p:nvSpPr>
          <p:cNvPr id="2081" name="AutoShape 33">
            <a:hlinkClick r:id="rId17" action="ppaction://hlinksldjump" highlightClick="1"/>
            <a:extLst>
              <a:ext uri="{FF2B5EF4-FFF2-40B4-BE49-F238E27FC236}">
                <a16:creationId xmlns:a16="http://schemas.microsoft.com/office/drawing/2014/main" id="{A563B96E-9B65-47FF-9183-530BB314994C}"/>
              </a:ext>
            </a:extLst>
          </p:cNvPr>
          <p:cNvSpPr>
            <a:spLocks noChangeArrowheads="1"/>
          </p:cNvSpPr>
          <p:nvPr/>
        </p:nvSpPr>
        <p:spPr bwMode="auto">
          <a:xfrm>
            <a:off x="4953000" y="4495800"/>
            <a:ext cx="1371600" cy="914400"/>
          </a:xfrm>
          <a:prstGeom prst="actionButtonBlank">
            <a:avLst/>
          </a:prstGeom>
          <a:solidFill>
            <a:srgbClr val="FF66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7" action="ppaction://hlinksldjump"/>
              </a:rPr>
              <a:t>400</a:t>
            </a:r>
          </a:p>
        </p:txBody>
      </p:sp>
      <p:sp>
        <p:nvSpPr>
          <p:cNvPr id="2087" name="AutoShape 39">
            <a:hlinkClick r:id="rId18" action="ppaction://hlinksldjump" highlightClick="1"/>
            <a:extLst>
              <a:ext uri="{FF2B5EF4-FFF2-40B4-BE49-F238E27FC236}">
                <a16:creationId xmlns:a16="http://schemas.microsoft.com/office/drawing/2014/main" id="{773948E4-2DE8-478B-9CEB-3F2CEDEA6071}"/>
              </a:ext>
            </a:extLst>
          </p:cNvPr>
          <p:cNvSpPr>
            <a:spLocks noChangeArrowheads="1"/>
          </p:cNvSpPr>
          <p:nvPr/>
        </p:nvSpPr>
        <p:spPr bwMode="auto">
          <a:xfrm>
            <a:off x="4953000" y="5638800"/>
            <a:ext cx="1371600" cy="914400"/>
          </a:xfrm>
          <a:prstGeom prst="actionButtonBlank">
            <a:avLst/>
          </a:prstGeom>
          <a:solidFill>
            <a:srgbClr val="FF6600"/>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18" action="ppaction://hlinksldjump"/>
              </a:rPr>
              <a:t>500</a:t>
            </a:r>
            <a:endParaRPr lang="en-US" altLang="en-US" b="1">
              <a:effectLst>
                <a:outerShdw blurRad="38100" dist="38100" dir="2700000" algn="tl">
                  <a:srgbClr val="FFFFFF"/>
                </a:outerShdw>
              </a:effectLst>
              <a:latin typeface="Segoe UI Light" pitchFamily="34" charset="0"/>
            </a:endParaRPr>
          </a:p>
        </p:txBody>
      </p:sp>
      <p:sp>
        <p:nvSpPr>
          <p:cNvPr id="2074" name="Text Box 26">
            <a:extLst>
              <a:ext uri="{FF2B5EF4-FFF2-40B4-BE49-F238E27FC236}">
                <a16:creationId xmlns:a16="http://schemas.microsoft.com/office/drawing/2014/main" id="{CDD4A3E1-0428-4118-81BC-82752C0CB4FF}"/>
              </a:ext>
            </a:extLst>
          </p:cNvPr>
          <p:cNvSpPr txBox="1">
            <a:spLocks noChangeArrowheads="1"/>
          </p:cNvSpPr>
          <p:nvPr/>
        </p:nvSpPr>
        <p:spPr bwMode="auto">
          <a:xfrm>
            <a:off x="6819900" y="228600"/>
            <a:ext cx="2057400" cy="646113"/>
          </a:xfrm>
          <a:prstGeom prst="rect">
            <a:avLst/>
          </a:prstGeom>
          <a:solidFill>
            <a:schemeClr val="tx2"/>
          </a:solidFill>
          <a:ln w="381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US" altLang="en-US" sz="1800" b="1" dirty="0">
                <a:solidFill>
                  <a:schemeClr val="accent3"/>
                </a:solidFill>
                <a:latin typeface="Segoe UI Light" pitchFamily="34" charset="0"/>
              </a:rPr>
              <a:t>What If I Get Hurt &amp; Getting Help</a:t>
            </a:r>
          </a:p>
        </p:txBody>
      </p:sp>
      <p:sp>
        <p:nvSpPr>
          <p:cNvPr id="2084" name="AutoShape 36">
            <a:hlinkClick r:id="rId19" action="ppaction://hlinksldjump" highlightClick="1">
              <a:snd r:embed="rId20" name="WHOOSH.WAV"/>
            </a:hlinkClick>
            <a:extLst>
              <a:ext uri="{FF2B5EF4-FFF2-40B4-BE49-F238E27FC236}">
                <a16:creationId xmlns:a16="http://schemas.microsoft.com/office/drawing/2014/main" id="{1B46A7EF-54BD-4FCD-AF9F-604061819D88}"/>
              </a:ext>
            </a:extLst>
          </p:cNvPr>
          <p:cNvSpPr>
            <a:spLocks noChangeArrowheads="1"/>
          </p:cNvSpPr>
          <p:nvPr/>
        </p:nvSpPr>
        <p:spPr bwMode="auto">
          <a:xfrm>
            <a:off x="7162800" y="1143000"/>
            <a:ext cx="1371600" cy="914400"/>
          </a:xfrm>
          <a:prstGeom prst="actionButtonBlank">
            <a:avLst/>
          </a:prstGeom>
          <a:solidFill>
            <a:srgbClr val="9900CC"/>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9" action="ppaction://hlinksldjump"/>
              </a:rPr>
              <a:t>100</a:t>
            </a:r>
          </a:p>
        </p:txBody>
      </p:sp>
      <p:sp>
        <p:nvSpPr>
          <p:cNvPr id="2058" name="AutoShape 10">
            <a:hlinkClick r:id="rId21" action="ppaction://hlinksldjump" highlightClick="1"/>
            <a:extLst>
              <a:ext uri="{FF2B5EF4-FFF2-40B4-BE49-F238E27FC236}">
                <a16:creationId xmlns:a16="http://schemas.microsoft.com/office/drawing/2014/main" id="{7F0528DE-3043-4F87-8DA8-74354696BB36}"/>
              </a:ext>
            </a:extLst>
          </p:cNvPr>
          <p:cNvSpPr>
            <a:spLocks noChangeArrowheads="1"/>
          </p:cNvSpPr>
          <p:nvPr/>
        </p:nvSpPr>
        <p:spPr bwMode="auto">
          <a:xfrm>
            <a:off x="7162800" y="2209800"/>
            <a:ext cx="1371600" cy="914400"/>
          </a:xfrm>
          <a:prstGeom prst="actionButtonBlank">
            <a:avLst/>
          </a:prstGeom>
          <a:solidFill>
            <a:srgbClr val="9900CC"/>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21" action="ppaction://hlinksldjump"/>
              </a:rPr>
              <a:t>200</a:t>
            </a:r>
            <a:endParaRPr lang="en-US" altLang="en-US" b="1">
              <a:latin typeface="Segoe UI Light" pitchFamily="34" charset="0"/>
            </a:endParaRPr>
          </a:p>
        </p:txBody>
      </p:sp>
      <p:sp>
        <p:nvSpPr>
          <p:cNvPr id="2064" name="AutoShape 16">
            <a:hlinkClick r:id="rId22" action="ppaction://hlinksldjump" highlightClick="1"/>
            <a:extLst>
              <a:ext uri="{FF2B5EF4-FFF2-40B4-BE49-F238E27FC236}">
                <a16:creationId xmlns:a16="http://schemas.microsoft.com/office/drawing/2014/main" id="{E16212F2-8C94-45F4-9395-D17F3FA7DE6F}"/>
              </a:ext>
            </a:extLst>
          </p:cNvPr>
          <p:cNvSpPr>
            <a:spLocks noChangeArrowheads="1"/>
          </p:cNvSpPr>
          <p:nvPr/>
        </p:nvSpPr>
        <p:spPr bwMode="auto">
          <a:xfrm>
            <a:off x="7162800" y="3352800"/>
            <a:ext cx="1371600" cy="914400"/>
          </a:xfrm>
          <a:prstGeom prst="actionButtonBlank">
            <a:avLst/>
          </a:prstGeom>
          <a:solidFill>
            <a:srgbClr val="9900CC"/>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22" action="ppaction://hlinksldjump"/>
              </a:rPr>
              <a:t>300</a:t>
            </a:r>
            <a:endParaRPr lang="en-US" altLang="en-US" b="1" dirty="0">
              <a:latin typeface="Segoe UI Light" pitchFamily="34" charset="0"/>
            </a:endParaRPr>
          </a:p>
        </p:txBody>
      </p:sp>
      <p:sp>
        <p:nvSpPr>
          <p:cNvPr id="2066" name="AutoShape 18">
            <a:hlinkClick r:id="rId23" action="ppaction://hlinksldjump" highlightClick="1"/>
            <a:extLst>
              <a:ext uri="{FF2B5EF4-FFF2-40B4-BE49-F238E27FC236}">
                <a16:creationId xmlns:a16="http://schemas.microsoft.com/office/drawing/2014/main" id="{B31EA5B8-BBCB-4F73-B039-E39925EAF832}"/>
              </a:ext>
            </a:extLst>
          </p:cNvPr>
          <p:cNvSpPr>
            <a:spLocks noChangeArrowheads="1"/>
          </p:cNvSpPr>
          <p:nvPr/>
        </p:nvSpPr>
        <p:spPr bwMode="auto">
          <a:xfrm>
            <a:off x="7162800" y="4495800"/>
            <a:ext cx="1371600" cy="914400"/>
          </a:xfrm>
          <a:prstGeom prst="actionButtonBlank">
            <a:avLst/>
          </a:prstGeom>
          <a:solidFill>
            <a:srgbClr val="9900CC"/>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23" action="ppaction://hlinksldjump"/>
              </a:rPr>
              <a:t>400</a:t>
            </a:r>
            <a:endParaRPr lang="en-US" altLang="en-US" b="1" dirty="0">
              <a:latin typeface="Segoe UI Light" pitchFamily="34" charset="0"/>
            </a:endParaRPr>
          </a:p>
        </p:txBody>
      </p:sp>
      <p:sp>
        <p:nvSpPr>
          <p:cNvPr id="2088" name="AutoShape 40">
            <a:hlinkClick r:id="rId24" action="ppaction://hlinksldjump" highlightClick="1"/>
            <a:extLst>
              <a:ext uri="{FF2B5EF4-FFF2-40B4-BE49-F238E27FC236}">
                <a16:creationId xmlns:a16="http://schemas.microsoft.com/office/drawing/2014/main" id="{1F3C460E-CEDF-4B7A-B4F2-51E857CDB6BE}"/>
              </a:ext>
            </a:extLst>
          </p:cNvPr>
          <p:cNvSpPr>
            <a:spLocks noChangeArrowheads="1"/>
          </p:cNvSpPr>
          <p:nvPr/>
        </p:nvSpPr>
        <p:spPr bwMode="auto">
          <a:xfrm>
            <a:off x="7162800" y="5638800"/>
            <a:ext cx="1371600" cy="914400"/>
          </a:xfrm>
          <a:prstGeom prst="actionButtonBlank">
            <a:avLst/>
          </a:prstGeom>
          <a:solidFill>
            <a:srgbClr val="9900CC"/>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24" action="ppaction://hlinksldjump"/>
              </a:rPr>
              <a:t>500</a:t>
            </a:r>
            <a:endParaRPr lang="en-US" altLang="en-US" b="1">
              <a:latin typeface="Segoe UI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071"/>
                                        </p:tgtEl>
                                        <p:attrNameLst>
                                          <p:attrName>style.visibility</p:attrName>
                                        </p:attrNameLst>
                                      </p:cBhvr>
                                      <p:to>
                                        <p:strVal val="visible"/>
                                      </p:to>
                                    </p:set>
                                    <p:anim calcmode="lin" valueType="num">
                                      <p:cBhvr additive="base">
                                        <p:cTn id="7" dur="500" fill="hold"/>
                                        <p:tgtEl>
                                          <p:spTgt spid="2071"/>
                                        </p:tgtEl>
                                        <p:attrNameLst>
                                          <p:attrName>ppt_x</p:attrName>
                                        </p:attrNameLst>
                                      </p:cBhvr>
                                      <p:tavLst>
                                        <p:tav tm="0">
                                          <p:val>
                                            <p:strVal val="#ppt_x"/>
                                          </p:val>
                                        </p:tav>
                                        <p:tav tm="100000">
                                          <p:val>
                                            <p:strVal val="#ppt_x"/>
                                          </p:val>
                                        </p:tav>
                                      </p:tavLst>
                                    </p:anim>
                                    <p:anim calcmode="lin" valueType="num">
                                      <p:cBhvr additive="base">
                                        <p:cTn id="8" dur="500" fill="hold"/>
                                        <p:tgtEl>
                                          <p:spTgt spid="207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2072"/>
                                        </p:tgtEl>
                                        <p:attrNameLst>
                                          <p:attrName>style.visibility</p:attrName>
                                        </p:attrNameLst>
                                      </p:cBhvr>
                                      <p:to>
                                        <p:strVal val="visible"/>
                                      </p:to>
                                    </p:set>
                                    <p:anim calcmode="lin" valueType="num">
                                      <p:cBhvr additive="base">
                                        <p:cTn id="12" dur="500" fill="hold"/>
                                        <p:tgtEl>
                                          <p:spTgt spid="2072"/>
                                        </p:tgtEl>
                                        <p:attrNameLst>
                                          <p:attrName>ppt_x</p:attrName>
                                        </p:attrNameLst>
                                      </p:cBhvr>
                                      <p:tavLst>
                                        <p:tav tm="0">
                                          <p:val>
                                            <p:strVal val="#ppt_x"/>
                                          </p:val>
                                        </p:tav>
                                        <p:tav tm="100000">
                                          <p:val>
                                            <p:strVal val="#ppt_x"/>
                                          </p:val>
                                        </p:tav>
                                      </p:tavLst>
                                    </p:anim>
                                    <p:anim calcmode="lin" valueType="num">
                                      <p:cBhvr additive="base">
                                        <p:cTn id="13" dur="500" fill="hold"/>
                                        <p:tgtEl>
                                          <p:spTgt spid="207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2073"/>
                                        </p:tgtEl>
                                        <p:attrNameLst>
                                          <p:attrName>style.visibility</p:attrName>
                                        </p:attrNameLst>
                                      </p:cBhvr>
                                      <p:to>
                                        <p:strVal val="visible"/>
                                      </p:to>
                                    </p:set>
                                    <p:anim calcmode="lin" valueType="num">
                                      <p:cBhvr additive="base">
                                        <p:cTn id="17" dur="500" fill="hold"/>
                                        <p:tgtEl>
                                          <p:spTgt spid="2073"/>
                                        </p:tgtEl>
                                        <p:attrNameLst>
                                          <p:attrName>ppt_x</p:attrName>
                                        </p:attrNameLst>
                                      </p:cBhvr>
                                      <p:tavLst>
                                        <p:tav tm="0">
                                          <p:val>
                                            <p:strVal val="#ppt_x"/>
                                          </p:val>
                                        </p:tav>
                                        <p:tav tm="100000">
                                          <p:val>
                                            <p:strVal val="#ppt_x"/>
                                          </p:val>
                                        </p:tav>
                                      </p:tavLst>
                                    </p:anim>
                                    <p:anim calcmode="lin" valueType="num">
                                      <p:cBhvr additive="base">
                                        <p:cTn id="18" dur="500" fill="hold"/>
                                        <p:tgtEl>
                                          <p:spTgt spid="2073"/>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nodeType="afterEffect">
                                  <p:stCondLst>
                                    <p:cond delay="0"/>
                                  </p:stCondLst>
                                  <p:childTnLst>
                                    <p:set>
                                      <p:cBhvr>
                                        <p:cTn id="21" dur="1" fill="hold">
                                          <p:stCondLst>
                                            <p:cond delay="0"/>
                                          </p:stCondLst>
                                        </p:cTn>
                                        <p:tgtEl>
                                          <p:spTgt spid="2074"/>
                                        </p:tgtEl>
                                        <p:attrNameLst>
                                          <p:attrName>style.visibility</p:attrName>
                                        </p:attrNameLst>
                                      </p:cBhvr>
                                      <p:to>
                                        <p:strVal val="visible"/>
                                      </p:to>
                                    </p:set>
                                    <p:anim calcmode="lin" valueType="num">
                                      <p:cBhvr additive="base">
                                        <p:cTn id="22" dur="500" fill="hold"/>
                                        <p:tgtEl>
                                          <p:spTgt spid="2074"/>
                                        </p:tgtEl>
                                        <p:attrNameLst>
                                          <p:attrName>ppt_x</p:attrName>
                                        </p:attrNameLst>
                                      </p:cBhvr>
                                      <p:tavLst>
                                        <p:tav tm="0">
                                          <p:val>
                                            <p:strVal val="#ppt_x"/>
                                          </p:val>
                                        </p:tav>
                                        <p:tav tm="100000">
                                          <p:val>
                                            <p:strVal val="#ppt_x"/>
                                          </p:val>
                                        </p:tav>
                                      </p:tavLst>
                                    </p:anim>
                                    <p:anim calcmode="lin" valueType="num">
                                      <p:cBhvr additive="base">
                                        <p:cTn id="23" dur="500" fill="hold"/>
                                        <p:tgtEl>
                                          <p:spTgt spid="20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07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2075"/>
                                        </p:tgtEl>
                                        <p:attrNameLst>
                                          <p:attrName>style.visibility</p:attrName>
                                        </p:attrNameLst>
                                      </p:cBhvr>
                                      <p:to>
                                        <p:strVal val="hidden"/>
                                      </p:to>
                                    </p:set>
                                  </p:childTnLst>
                                </p:cTn>
                              </p:par>
                            </p:childTnLst>
                          </p:cTn>
                        </p:par>
                      </p:childTnLst>
                    </p:cTn>
                  </p:par>
                </p:childTnLst>
              </p:cTn>
              <p:nextCondLst>
                <p:cond evt="onClick" delay="0">
                  <p:tgtEl>
                    <p:spTgt spid="2075"/>
                  </p:tgtEl>
                </p:cond>
              </p:nextCondLst>
            </p:seq>
            <p:seq concurrent="1" nextAc="seek">
              <p:cTn id="29" restart="whenNotActive" fill="hold" evtFilter="cancelBubble" nodeType="interactiveSeq">
                <p:stCondLst>
                  <p:cond evt="onClick" delay="0">
                    <p:tgtEl>
                      <p:spTgt spid="2052"/>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2052"/>
                  </p:tgtEl>
                </p:cond>
              </p:nextCondLst>
            </p:seq>
            <p:seq concurrent="1" nextAc="seek">
              <p:cTn id="34" restart="whenNotActive" fill="hold" evtFilter="cancelBubble" nodeType="interactiveSeq">
                <p:stCondLst>
                  <p:cond evt="onClick" delay="0">
                    <p:tgtEl>
                      <p:spTgt spid="2053"/>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2053"/>
                  </p:tgtEl>
                </p:cond>
              </p:nextCondLst>
            </p:seq>
            <p:seq concurrent="1" nextAc="seek">
              <p:cTn id="39" restart="whenNotActive" fill="hold" evtFilter="cancelBubble" nodeType="interactiveSeq">
                <p:stCondLst>
                  <p:cond evt="onClick" delay="0">
                    <p:tgtEl>
                      <p:spTgt spid="2084"/>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xit" presetSubtype="0" fill="hold" nodeType="clickEffect">
                                  <p:stCondLst>
                                    <p:cond delay="0"/>
                                  </p:stCondLst>
                                  <p:childTnLst>
                                    <p:set>
                                      <p:cBhvr>
                                        <p:cTn id="43" dur="1" fill="hold">
                                          <p:stCondLst>
                                            <p:cond delay="0"/>
                                          </p:stCondLst>
                                        </p:cTn>
                                        <p:tgtEl>
                                          <p:spTgt spid="2084"/>
                                        </p:tgtEl>
                                        <p:attrNameLst>
                                          <p:attrName>style.visibility</p:attrName>
                                        </p:attrNameLst>
                                      </p:cBhvr>
                                      <p:to>
                                        <p:strVal val="hidden"/>
                                      </p:to>
                                    </p:set>
                                  </p:childTnLst>
                                </p:cTn>
                              </p:par>
                            </p:childTnLst>
                          </p:cTn>
                        </p:par>
                      </p:childTnLst>
                    </p:cTn>
                  </p:par>
                </p:childTnLst>
              </p:cTn>
              <p:nextCondLst>
                <p:cond evt="onClick" delay="0">
                  <p:tgtEl>
                    <p:spTgt spid="2084"/>
                  </p:tgtEl>
                </p:cond>
              </p:nextCondLst>
            </p:seq>
            <p:seq concurrent="1" nextAc="seek">
              <p:cTn id="44" restart="whenNotActive" fill="hold" evtFilter="cancelBubble" nodeType="interactiveSeq">
                <p:stCondLst>
                  <p:cond evt="onClick" delay="0">
                    <p:tgtEl>
                      <p:spTgt spid="2083"/>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exit" presetSubtype="0" fill="hold" nodeType="clickEffect">
                                  <p:stCondLst>
                                    <p:cond delay="0"/>
                                  </p:stCondLst>
                                  <p:childTnLst>
                                    <p:set>
                                      <p:cBhvr>
                                        <p:cTn id="48" dur="1" fill="hold">
                                          <p:stCondLst>
                                            <p:cond delay="0"/>
                                          </p:stCondLst>
                                        </p:cTn>
                                        <p:tgtEl>
                                          <p:spTgt spid="2083"/>
                                        </p:tgtEl>
                                        <p:attrNameLst>
                                          <p:attrName>style.visibility</p:attrName>
                                        </p:attrNameLst>
                                      </p:cBhvr>
                                      <p:to>
                                        <p:strVal val="hidden"/>
                                      </p:to>
                                    </p:set>
                                  </p:childTnLst>
                                </p:cTn>
                              </p:par>
                            </p:childTnLst>
                          </p:cTn>
                        </p:par>
                      </p:childTnLst>
                    </p:cTn>
                  </p:par>
                </p:childTnLst>
              </p:cTn>
              <p:nextCondLst>
                <p:cond evt="onClick" delay="0">
                  <p:tgtEl>
                    <p:spTgt spid="2083"/>
                  </p:tgtEl>
                </p:cond>
              </p:nextCondLst>
            </p:seq>
            <p:seq concurrent="1" nextAc="seek">
              <p:cTn id="49" restart="whenNotActive" fill="hold" evtFilter="cancelBubble" nodeType="interactiveSeq">
                <p:stCondLst>
                  <p:cond evt="onClick" delay="0">
                    <p:tgtEl>
                      <p:spTgt spid="2056"/>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xit" presetSubtype="0" fill="hold" nodeType="clickEffect">
                                  <p:stCondLst>
                                    <p:cond delay="0"/>
                                  </p:stCondLst>
                                  <p:childTnLst>
                                    <p:set>
                                      <p:cBhvr>
                                        <p:cTn id="53" dur="1" fill="hold">
                                          <p:stCondLst>
                                            <p:cond delay="0"/>
                                          </p:stCondLst>
                                        </p:cTn>
                                        <p:tgtEl>
                                          <p:spTgt spid="2056"/>
                                        </p:tgtEl>
                                        <p:attrNameLst>
                                          <p:attrName>style.visibility</p:attrName>
                                        </p:attrNameLst>
                                      </p:cBhvr>
                                      <p:to>
                                        <p:strVal val="hidden"/>
                                      </p:to>
                                    </p:set>
                                  </p:childTnLst>
                                </p:cTn>
                              </p:par>
                            </p:childTnLst>
                          </p:cTn>
                        </p:par>
                      </p:childTnLst>
                    </p:cTn>
                  </p:par>
                </p:childTnLst>
              </p:cTn>
              <p:nextCondLst>
                <p:cond evt="onClick" delay="0">
                  <p:tgtEl>
                    <p:spTgt spid="2056"/>
                  </p:tgtEl>
                </p:cond>
              </p:nextCondLst>
            </p:seq>
            <p:seq concurrent="1" nextAc="seek">
              <p:cTn id="54" restart="whenNotActive" fill="hold" evtFilter="cancelBubble" nodeType="interactiveSeq">
                <p:stCondLst>
                  <p:cond evt="onClick" delay="0">
                    <p:tgtEl>
                      <p:spTgt spid="2080"/>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 presetClass="exit" presetSubtype="0" fill="hold" nodeType="clickEffect">
                                  <p:stCondLst>
                                    <p:cond delay="0"/>
                                  </p:stCondLst>
                                  <p:childTnLst>
                                    <p:set>
                                      <p:cBhvr>
                                        <p:cTn id="58" dur="1" fill="hold">
                                          <p:stCondLst>
                                            <p:cond delay="0"/>
                                          </p:stCondLst>
                                        </p:cTn>
                                        <p:tgtEl>
                                          <p:spTgt spid="2080"/>
                                        </p:tgtEl>
                                        <p:attrNameLst>
                                          <p:attrName>style.visibility</p:attrName>
                                        </p:attrNameLst>
                                      </p:cBhvr>
                                      <p:to>
                                        <p:strVal val="hidden"/>
                                      </p:to>
                                    </p:set>
                                  </p:childTnLst>
                                </p:cTn>
                              </p:par>
                            </p:childTnLst>
                          </p:cTn>
                        </p:par>
                      </p:childTnLst>
                    </p:cTn>
                  </p:par>
                </p:childTnLst>
              </p:cTn>
              <p:nextCondLst>
                <p:cond evt="onClick" delay="0">
                  <p:tgtEl>
                    <p:spTgt spid="2080"/>
                  </p:tgtEl>
                </p:cond>
              </p:nextCondLst>
            </p:seq>
            <p:seq concurrent="1" nextAc="seek">
              <p:cTn id="59" restart="whenNotActive" fill="hold" evtFilter="cancelBubble" nodeType="interactiveSeq">
                <p:stCondLst>
                  <p:cond evt="onClick" delay="0">
                    <p:tgtEl>
                      <p:spTgt spid="2058"/>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1" presetClass="exit" presetSubtype="0" fill="hold" nodeType="clickEffect">
                                  <p:stCondLst>
                                    <p:cond delay="0"/>
                                  </p:stCondLst>
                                  <p:childTnLst>
                                    <p:set>
                                      <p:cBhvr>
                                        <p:cTn id="63" dur="1" fill="hold">
                                          <p:stCondLst>
                                            <p:cond delay="0"/>
                                          </p:stCondLst>
                                        </p:cTn>
                                        <p:tgtEl>
                                          <p:spTgt spid="2058"/>
                                        </p:tgtEl>
                                        <p:attrNameLst>
                                          <p:attrName>style.visibility</p:attrName>
                                        </p:attrNameLst>
                                      </p:cBhvr>
                                      <p:to>
                                        <p:strVal val="hidden"/>
                                      </p:to>
                                    </p:set>
                                  </p:childTnLst>
                                </p:cTn>
                              </p:par>
                            </p:childTnLst>
                          </p:cTn>
                        </p:par>
                      </p:childTnLst>
                    </p:cTn>
                  </p:par>
                </p:childTnLst>
              </p:cTn>
              <p:nextCondLst>
                <p:cond evt="onClick" delay="0">
                  <p:tgtEl>
                    <p:spTgt spid="2058"/>
                  </p:tgtEl>
                </p:cond>
              </p:nextCondLst>
            </p:seq>
            <p:seq concurrent="1" nextAc="seek">
              <p:cTn id="64" restart="whenNotActive" fill="hold" evtFilter="cancelBubble" nodeType="interactiveSeq">
                <p:stCondLst>
                  <p:cond evt="onClick" delay="0">
                    <p:tgtEl>
                      <p:spTgt spid="2076"/>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1" presetClass="exit" presetSubtype="0" fill="hold" nodeType="clickEffect">
                                  <p:stCondLst>
                                    <p:cond delay="0"/>
                                  </p:stCondLst>
                                  <p:childTnLst>
                                    <p:set>
                                      <p:cBhvr>
                                        <p:cTn id="68" dur="1" fill="hold">
                                          <p:stCondLst>
                                            <p:cond delay="0"/>
                                          </p:stCondLst>
                                        </p:cTn>
                                        <p:tgtEl>
                                          <p:spTgt spid="2076"/>
                                        </p:tgtEl>
                                        <p:attrNameLst>
                                          <p:attrName>style.visibility</p:attrName>
                                        </p:attrNameLst>
                                      </p:cBhvr>
                                      <p:to>
                                        <p:strVal val="hidden"/>
                                      </p:to>
                                    </p:set>
                                  </p:childTnLst>
                                </p:cTn>
                              </p:par>
                            </p:childTnLst>
                          </p:cTn>
                        </p:par>
                      </p:childTnLst>
                    </p:cTn>
                  </p:par>
                </p:childTnLst>
              </p:cTn>
              <p:nextCondLst>
                <p:cond evt="onClick" delay="0">
                  <p:tgtEl>
                    <p:spTgt spid="2076"/>
                  </p:tgtEl>
                </p:cond>
              </p:nextCondLst>
            </p:seq>
            <p:seq concurrent="1" nextAc="seek">
              <p:cTn id="69" restart="whenNotActive" fill="hold" evtFilter="cancelBubble" nodeType="interactiveSeq">
                <p:stCondLst>
                  <p:cond evt="onClick" delay="0">
                    <p:tgtEl>
                      <p:spTgt spid="2078"/>
                    </p:tgtEl>
                  </p:cond>
                </p:stCondLst>
                <p:endSync evt="end" delay="0">
                  <p:rtn val="all"/>
                </p:endSync>
                <p:childTnLst>
                  <p:par>
                    <p:cTn id="70" fill="hold" nodeType="clickPar">
                      <p:stCondLst>
                        <p:cond delay="0"/>
                      </p:stCondLst>
                      <p:childTnLst>
                        <p:par>
                          <p:cTn id="71" fill="hold" nodeType="withGroup">
                            <p:stCondLst>
                              <p:cond delay="0"/>
                            </p:stCondLst>
                            <p:childTnLst>
                              <p:par>
                                <p:cTn id="72" presetID="1" presetClass="exit" presetSubtype="0" fill="hold" nodeType="clickEffect">
                                  <p:stCondLst>
                                    <p:cond delay="0"/>
                                  </p:stCondLst>
                                  <p:childTnLst>
                                    <p:set>
                                      <p:cBhvr>
                                        <p:cTn id="73" dur="1" fill="hold">
                                          <p:stCondLst>
                                            <p:cond delay="0"/>
                                          </p:stCondLst>
                                        </p:cTn>
                                        <p:tgtEl>
                                          <p:spTgt spid="2078"/>
                                        </p:tgtEl>
                                        <p:attrNameLst>
                                          <p:attrName>style.visibility</p:attrName>
                                        </p:attrNameLst>
                                      </p:cBhvr>
                                      <p:to>
                                        <p:strVal val="hidden"/>
                                      </p:to>
                                    </p:set>
                                  </p:childTnLst>
                                </p:cTn>
                              </p:par>
                            </p:childTnLst>
                          </p:cTn>
                        </p:par>
                      </p:childTnLst>
                    </p:cTn>
                  </p:par>
                </p:childTnLst>
              </p:cTn>
              <p:nextCondLst>
                <p:cond evt="onClick" delay="0">
                  <p:tgtEl>
                    <p:spTgt spid="2078"/>
                  </p:tgtEl>
                </p:cond>
              </p:nextCondLst>
            </p:seq>
            <p:seq concurrent="1" nextAc="seek">
              <p:cTn id="74" restart="whenNotActive" fill="hold" evtFilter="cancelBubble" nodeType="interactiveSeq">
                <p:stCondLst>
                  <p:cond evt="onClick" delay="0">
                    <p:tgtEl>
                      <p:spTgt spid="2079"/>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exit" presetSubtype="0" fill="hold" nodeType="clickEffect">
                                  <p:stCondLst>
                                    <p:cond delay="0"/>
                                  </p:stCondLst>
                                  <p:childTnLst>
                                    <p:set>
                                      <p:cBhvr>
                                        <p:cTn id="78" dur="1" fill="hold">
                                          <p:stCondLst>
                                            <p:cond delay="0"/>
                                          </p:stCondLst>
                                        </p:cTn>
                                        <p:tgtEl>
                                          <p:spTgt spid="2079"/>
                                        </p:tgtEl>
                                        <p:attrNameLst>
                                          <p:attrName>style.visibility</p:attrName>
                                        </p:attrNameLst>
                                      </p:cBhvr>
                                      <p:to>
                                        <p:strVal val="hidden"/>
                                      </p:to>
                                    </p:set>
                                  </p:childTnLst>
                                </p:cTn>
                              </p:par>
                            </p:childTnLst>
                          </p:cTn>
                        </p:par>
                      </p:childTnLst>
                    </p:cTn>
                  </p:par>
                </p:childTnLst>
              </p:cTn>
              <p:nextCondLst>
                <p:cond evt="onClick" delay="0">
                  <p:tgtEl>
                    <p:spTgt spid="2079"/>
                  </p:tgtEl>
                </p:cond>
              </p:nextCondLst>
            </p:seq>
            <p:seq concurrent="1" nextAc="seek">
              <p:cTn id="79" restart="whenNotActive" fill="hold" evtFilter="cancelBubble" nodeType="interactiveSeq">
                <p:stCondLst>
                  <p:cond evt="onClick" delay="0">
                    <p:tgtEl>
                      <p:spTgt spid="2064"/>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1" presetClass="exit" presetSubtype="0" fill="hold" nodeType="clickEffect">
                                  <p:stCondLst>
                                    <p:cond delay="0"/>
                                  </p:stCondLst>
                                  <p:childTnLst>
                                    <p:set>
                                      <p:cBhvr>
                                        <p:cTn id="83" dur="1" fill="hold">
                                          <p:stCondLst>
                                            <p:cond delay="0"/>
                                          </p:stCondLst>
                                        </p:cTn>
                                        <p:tgtEl>
                                          <p:spTgt spid="2064"/>
                                        </p:tgtEl>
                                        <p:attrNameLst>
                                          <p:attrName>style.visibility</p:attrName>
                                        </p:attrNameLst>
                                      </p:cBhvr>
                                      <p:to>
                                        <p:strVal val="hidden"/>
                                      </p:to>
                                    </p:set>
                                  </p:childTnLst>
                                </p:cTn>
                              </p:par>
                            </p:childTnLst>
                          </p:cTn>
                        </p:par>
                      </p:childTnLst>
                    </p:cTn>
                  </p:par>
                </p:childTnLst>
              </p:cTn>
              <p:nextCondLst>
                <p:cond evt="onClick" delay="0">
                  <p:tgtEl>
                    <p:spTgt spid="2064"/>
                  </p:tgtEl>
                </p:cond>
              </p:nextCondLst>
            </p:seq>
            <p:seq concurrent="1" nextAc="seek">
              <p:cTn id="84" restart="whenNotActive" fill="hold" evtFilter="cancelBubble" nodeType="interactiveSeq">
                <p:stCondLst>
                  <p:cond evt="onClick" delay="0">
                    <p:tgtEl>
                      <p:spTgt spid="2060"/>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 presetClass="exit" presetSubtype="0" fill="hold" nodeType="clickEffect">
                                  <p:stCondLst>
                                    <p:cond delay="0"/>
                                  </p:stCondLst>
                                  <p:childTnLst>
                                    <p:set>
                                      <p:cBhvr>
                                        <p:cTn id="88" dur="1" fill="hold">
                                          <p:stCondLst>
                                            <p:cond delay="0"/>
                                          </p:stCondLst>
                                        </p:cTn>
                                        <p:tgtEl>
                                          <p:spTgt spid="2060"/>
                                        </p:tgtEl>
                                        <p:attrNameLst>
                                          <p:attrName>style.visibility</p:attrName>
                                        </p:attrNameLst>
                                      </p:cBhvr>
                                      <p:to>
                                        <p:strVal val="hidden"/>
                                      </p:to>
                                    </p:set>
                                  </p:childTnLst>
                                </p:cTn>
                              </p:par>
                            </p:childTnLst>
                          </p:cTn>
                        </p:par>
                      </p:childTnLst>
                    </p:cTn>
                  </p:par>
                </p:childTnLst>
              </p:cTn>
              <p:nextCondLst>
                <p:cond evt="onClick" delay="0">
                  <p:tgtEl>
                    <p:spTgt spid="2060"/>
                  </p:tgtEl>
                </p:cond>
              </p:nextCondLst>
            </p:seq>
            <p:seq concurrent="1" nextAc="seek">
              <p:cTn id="89" restart="whenNotActive" fill="hold" evtFilter="cancelBubble" nodeType="interactiveSeq">
                <p:stCondLst>
                  <p:cond evt="onClick" delay="0">
                    <p:tgtEl>
                      <p:spTgt spid="2062"/>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 presetClass="exit" presetSubtype="0" fill="hold" nodeType="clickEffect">
                                  <p:stCondLst>
                                    <p:cond delay="0"/>
                                  </p:stCondLst>
                                  <p:childTnLst>
                                    <p:set>
                                      <p:cBhvr>
                                        <p:cTn id="93" dur="1" fill="hold">
                                          <p:stCondLst>
                                            <p:cond delay="0"/>
                                          </p:stCondLst>
                                        </p:cTn>
                                        <p:tgtEl>
                                          <p:spTgt spid="2062"/>
                                        </p:tgtEl>
                                        <p:attrNameLst>
                                          <p:attrName>style.visibility</p:attrName>
                                        </p:attrNameLst>
                                      </p:cBhvr>
                                      <p:to>
                                        <p:strVal val="hidden"/>
                                      </p:to>
                                    </p:set>
                                  </p:childTnLst>
                                </p:cTn>
                              </p:par>
                            </p:childTnLst>
                          </p:cTn>
                        </p:par>
                      </p:childTnLst>
                    </p:cTn>
                  </p:par>
                </p:childTnLst>
              </p:cTn>
              <p:nextCondLst>
                <p:cond evt="onClick" delay="0">
                  <p:tgtEl>
                    <p:spTgt spid="2062"/>
                  </p:tgtEl>
                </p:cond>
              </p:nextCondLst>
            </p:seq>
            <p:seq concurrent="1" nextAc="seek">
              <p:cTn id="94" restart="whenNotActive" fill="hold" evtFilter="cancelBubble" nodeType="interactiveSeq">
                <p:stCondLst>
                  <p:cond evt="onClick" delay="0">
                    <p:tgtEl>
                      <p:spTgt spid="2081"/>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1" presetClass="exit" presetSubtype="0" fill="hold" nodeType="clickEffect">
                                  <p:stCondLst>
                                    <p:cond delay="0"/>
                                  </p:stCondLst>
                                  <p:childTnLst>
                                    <p:set>
                                      <p:cBhvr>
                                        <p:cTn id="98" dur="1" fill="hold">
                                          <p:stCondLst>
                                            <p:cond delay="0"/>
                                          </p:stCondLst>
                                        </p:cTn>
                                        <p:tgtEl>
                                          <p:spTgt spid="2081"/>
                                        </p:tgtEl>
                                        <p:attrNameLst>
                                          <p:attrName>style.visibility</p:attrName>
                                        </p:attrNameLst>
                                      </p:cBhvr>
                                      <p:to>
                                        <p:strVal val="hidden"/>
                                      </p:to>
                                    </p:set>
                                  </p:childTnLst>
                                </p:cTn>
                              </p:par>
                            </p:childTnLst>
                          </p:cTn>
                        </p:par>
                      </p:childTnLst>
                    </p:cTn>
                  </p:par>
                </p:childTnLst>
              </p:cTn>
              <p:nextCondLst>
                <p:cond evt="onClick" delay="0">
                  <p:tgtEl>
                    <p:spTgt spid="2081"/>
                  </p:tgtEl>
                </p:cond>
              </p:nextCondLst>
            </p:seq>
            <p:seq concurrent="1" nextAc="seek">
              <p:cTn id="99" restart="whenNotActive" fill="hold" evtFilter="cancelBubble" nodeType="interactiveSeq">
                <p:stCondLst>
                  <p:cond evt="onClick" delay="0">
                    <p:tgtEl>
                      <p:spTgt spid="2066"/>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1" presetClass="exit" presetSubtype="0" fill="hold" nodeType="clickEffect">
                                  <p:stCondLst>
                                    <p:cond delay="0"/>
                                  </p:stCondLst>
                                  <p:childTnLst>
                                    <p:set>
                                      <p:cBhvr>
                                        <p:cTn id="103" dur="1" fill="hold">
                                          <p:stCondLst>
                                            <p:cond delay="0"/>
                                          </p:stCondLst>
                                        </p:cTn>
                                        <p:tgtEl>
                                          <p:spTgt spid="2066"/>
                                        </p:tgtEl>
                                        <p:attrNameLst>
                                          <p:attrName>style.visibility</p:attrName>
                                        </p:attrNameLst>
                                      </p:cBhvr>
                                      <p:to>
                                        <p:strVal val="hidden"/>
                                      </p:to>
                                    </p:set>
                                  </p:childTnLst>
                                </p:cTn>
                              </p:par>
                            </p:childTnLst>
                          </p:cTn>
                        </p:par>
                      </p:childTnLst>
                    </p:cTn>
                  </p:par>
                </p:childTnLst>
              </p:cTn>
              <p:nextCondLst>
                <p:cond evt="onClick" delay="0">
                  <p:tgtEl>
                    <p:spTgt spid="2066"/>
                  </p:tgtEl>
                </p:cond>
              </p:nextCondLst>
            </p:seq>
            <p:seq concurrent="1" nextAc="seek">
              <p:cTn id="104" restart="whenNotActive" fill="hold" evtFilter="cancelBubble" nodeType="interactiveSeq">
                <p:stCondLst>
                  <p:cond evt="onClick" delay="0">
                    <p:tgtEl>
                      <p:spTgt spid="2085"/>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 presetClass="exit" presetSubtype="0" fill="hold" nodeType="clickEffect">
                                  <p:stCondLst>
                                    <p:cond delay="0"/>
                                  </p:stCondLst>
                                  <p:childTnLst>
                                    <p:set>
                                      <p:cBhvr>
                                        <p:cTn id="108" dur="1" fill="hold">
                                          <p:stCondLst>
                                            <p:cond delay="0"/>
                                          </p:stCondLst>
                                        </p:cTn>
                                        <p:tgtEl>
                                          <p:spTgt spid="2085"/>
                                        </p:tgtEl>
                                        <p:attrNameLst>
                                          <p:attrName>style.visibility</p:attrName>
                                        </p:attrNameLst>
                                      </p:cBhvr>
                                      <p:to>
                                        <p:strVal val="hidden"/>
                                      </p:to>
                                    </p:set>
                                  </p:childTnLst>
                                </p:cTn>
                              </p:par>
                            </p:childTnLst>
                          </p:cTn>
                        </p:par>
                      </p:childTnLst>
                    </p:cTn>
                  </p:par>
                </p:childTnLst>
              </p:cTn>
              <p:nextCondLst>
                <p:cond evt="onClick" delay="0">
                  <p:tgtEl>
                    <p:spTgt spid="2085"/>
                  </p:tgtEl>
                </p:cond>
              </p:nextCondLst>
            </p:seq>
            <p:seq concurrent="1" nextAc="seek">
              <p:cTn id="109" restart="whenNotActive" fill="hold" evtFilter="cancelBubble" nodeType="interactiveSeq">
                <p:stCondLst>
                  <p:cond evt="onClick" delay="0">
                    <p:tgtEl>
                      <p:spTgt spid="2086"/>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1" presetClass="exit" presetSubtype="0" fill="hold" nodeType="clickEffect">
                                  <p:stCondLst>
                                    <p:cond delay="0"/>
                                  </p:stCondLst>
                                  <p:childTnLst>
                                    <p:set>
                                      <p:cBhvr>
                                        <p:cTn id="113" dur="1" fill="hold">
                                          <p:stCondLst>
                                            <p:cond delay="0"/>
                                          </p:stCondLst>
                                        </p:cTn>
                                        <p:tgtEl>
                                          <p:spTgt spid="2086"/>
                                        </p:tgtEl>
                                        <p:attrNameLst>
                                          <p:attrName>style.visibility</p:attrName>
                                        </p:attrNameLst>
                                      </p:cBhvr>
                                      <p:to>
                                        <p:strVal val="hidden"/>
                                      </p:to>
                                    </p:set>
                                  </p:childTnLst>
                                </p:cTn>
                              </p:par>
                            </p:childTnLst>
                          </p:cTn>
                        </p:par>
                      </p:childTnLst>
                    </p:cTn>
                  </p:par>
                </p:childTnLst>
              </p:cTn>
              <p:nextCondLst>
                <p:cond evt="onClick" delay="0">
                  <p:tgtEl>
                    <p:spTgt spid="2086"/>
                  </p:tgtEl>
                </p:cond>
              </p:nextCondLst>
            </p:seq>
            <p:seq concurrent="1" nextAc="seek">
              <p:cTn id="114" restart="whenNotActive" fill="hold" evtFilter="cancelBubble" nodeType="interactiveSeq">
                <p:stCondLst>
                  <p:cond evt="onClick" delay="0">
                    <p:tgtEl>
                      <p:spTgt spid="2087"/>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1" presetClass="exit" presetSubtype="0" fill="hold" nodeType="clickEffect">
                                  <p:stCondLst>
                                    <p:cond delay="0"/>
                                  </p:stCondLst>
                                  <p:childTnLst>
                                    <p:set>
                                      <p:cBhvr>
                                        <p:cTn id="118" dur="1" fill="hold">
                                          <p:stCondLst>
                                            <p:cond delay="0"/>
                                          </p:stCondLst>
                                        </p:cTn>
                                        <p:tgtEl>
                                          <p:spTgt spid="2087"/>
                                        </p:tgtEl>
                                        <p:attrNameLst>
                                          <p:attrName>style.visibility</p:attrName>
                                        </p:attrNameLst>
                                      </p:cBhvr>
                                      <p:to>
                                        <p:strVal val="hidden"/>
                                      </p:to>
                                    </p:set>
                                  </p:childTnLst>
                                </p:cTn>
                              </p:par>
                            </p:childTnLst>
                          </p:cTn>
                        </p:par>
                      </p:childTnLst>
                    </p:cTn>
                  </p:par>
                </p:childTnLst>
              </p:cTn>
              <p:nextCondLst>
                <p:cond evt="onClick" delay="0">
                  <p:tgtEl>
                    <p:spTgt spid="2087"/>
                  </p:tgtEl>
                </p:cond>
              </p:nextCondLst>
            </p:seq>
            <p:seq concurrent="1" nextAc="seek">
              <p:cTn id="119" restart="whenNotActive" fill="hold" evtFilter="cancelBubble" nodeType="interactiveSeq">
                <p:stCondLst>
                  <p:cond evt="onClick" delay="0">
                    <p:tgtEl>
                      <p:spTgt spid="2088"/>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1" presetClass="exit" presetSubtype="0" fill="hold" nodeType="clickEffect">
                                  <p:stCondLst>
                                    <p:cond delay="0"/>
                                  </p:stCondLst>
                                  <p:childTnLst>
                                    <p:set>
                                      <p:cBhvr>
                                        <p:cTn id="123" dur="1" fill="hold">
                                          <p:stCondLst>
                                            <p:cond delay="0"/>
                                          </p:stCondLst>
                                        </p:cTn>
                                        <p:tgtEl>
                                          <p:spTgt spid="2088"/>
                                        </p:tgtEl>
                                        <p:attrNameLst>
                                          <p:attrName>style.visibility</p:attrName>
                                        </p:attrNameLst>
                                      </p:cBhvr>
                                      <p:to>
                                        <p:strVal val="hidden"/>
                                      </p:to>
                                    </p:set>
                                  </p:childTnLst>
                                </p:cTn>
                              </p:par>
                            </p:childTnLst>
                          </p:cTn>
                        </p:par>
                      </p:childTnLst>
                    </p:cTn>
                  </p:par>
                </p:childTnLst>
              </p:cTn>
              <p:nextCondLst>
                <p:cond evt="onClick" delay="0">
                  <p:tgtEl>
                    <p:spTgt spid="2088"/>
                  </p:tgtEl>
                </p:cond>
              </p:nextCondLst>
            </p:seq>
          </p:childTnLst>
        </p:cTn>
      </p:par>
    </p:tnLst>
    <p:bldLst>
      <p:bldP spid="2071" grpId="0" animBg="1" autoUpdateAnimBg="0"/>
      <p:bldP spid="2075" grpId="0" animBg="1"/>
      <p:bldP spid="2083" grpId="0" animBg="1"/>
      <p:bldP spid="2076" grpId="0" animBg="1"/>
      <p:bldP spid="2060" grpId="0" animBg="1"/>
      <p:bldP spid="2085" grpId="0" animBg="1"/>
      <p:bldP spid="2072" grpId="0" animBg="1" autoUpdateAnimBg="0"/>
      <p:bldP spid="2052" grpId="0" animBg="1"/>
      <p:bldP spid="2056" grpId="0" animBg="1"/>
      <p:bldP spid="2078" grpId="0" animBg="1"/>
      <p:bldP spid="2062" grpId="0" animBg="1"/>
      <p:bldP spid="2086" grpId="0" animBg="1"/>
      <p:bldP spid="2073" grpId="0" animBg="1" autoUpdateAnimBg="0"/>
      <p:bldP spid="2053" grpId="0" animBg="1"/>
      <p:bldP spid="2080" grpId="0" animBg="1"/>
      <p:bldP spid="2079" grpId="0" animBg="1"/>
      <p:bldP spid="2081" grpId="0" animBg="1"/>
      <p:bldP spid="2087" grpId="0" animBg="1"/>
      <p:bldP spid="2074" grpId="0" animBg="1" autoUpdateAnimBg="0"/>
      <p:bldP spid="2084" grpId="0" animBg="1"/>
      <p:bldP spid="2058" grpId="0" animBg="1"/>
      <p:bldP spid="2064" grpId="0" animBg="1"/>
      <p:bldP spid="2066" grpId="0" animBg="1"/>
      <p:bldP spid="208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6">
            <a:extLst>
              <a:ext uri="{FF2B5EF4-FFF2-40B4-BE49-F238E27FC236}">
                <a16:creationId xmlns:a16="http://schemas.microsoft.com/office/drawing/2014/main" id="{AC3D0014-71A2-363C-FC19-BB98B5CE963B}"/>
              </a:ext>
            </a:extLst>
          </p:cNvPr>
          <p:cNvSpPr txBox="1">
            <a:spLocks noGrp="1" noChangeArrowheads="1"/>
          </p:cNvSpPr>
          <p:nvPr>
            <p:ph type="title" idx="4294967295"/>
          </p:nvPr>
        </p:nvSpPr>
        <p:spPr bwMode="auto">
          <a:xfrm>
            <a:off x="1219200" y="228600"/>
            <a:ext cx="7086600" cy="461963"/>
          </a:xfrm>
          <a:prstGeom prst="rect">
            <a:avLst/>
          </a:prstGeom>
          <a:solidFill>
            <a:srgbClr val="33CCFF"/>
          </a:solidFill>
          <a:ln w="38100">
            <a:solidFill>
              <a:schemeClr val="tx1"/>
            </a:solid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Segoe UI Light" panose="020B0502040204020203" pitchFamily="34" charset="0"/>
                <a:ea typeface="+mn-ea"/>
                <a:cs typeface="+mn-cs"/>
              </a:rPr>
              <a:t>True.</a:t>
            </a:r>
          </a:p>
        </p:txBody>
      </p:sp>
      <p:sp>
        <p:nvSpPr>
          <p:cNvPr id="53252" name="AutoShape 5">
            <a:extLst>
              <a:ext uri="{FF2B5EF4-FFF2-40B4-BE49-F238E27FC236}">
                <a16:creationId xmlns:a16="http://schemas.microsoft.com/office/drawing/2014/main" id="{E6A74956-A9E5-541F-88AD-A02F7E96AAA8}"/>
              </a:ext>
            </a:extLst>
          </p:cNvPr>
          <p:cNvSpPr>
            <a:spLocks noChangeArrowheads="1"/>
          </p:cNvSpPr>
          <p:nvPr/>
        </p:nvSpPr>
        <p:spPr bwMode="auto">
          <a:xfrm>
            <a:off x="1219200" y="1295400"/>
            <a:ext cx="7162800" cy="4038600"/>
          </a:xfrm>
          <a:prstGeom prst="wedgeRectCallout">
            <a:avLst>
              <a:gd name="adj1" fmla="val -21231"/>
              <a:gd name="adj2" fmla="val 11162"/>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t> True or False?  </a:t>
            </a:r>
          </a:p>
          <a:p>
            <a:pPr algn="ctr">
              <a:spcBef>
                <a:spcPct val="0"/>
              </a:spcBef>
              <a:buFontTx/>
              <a:buNone/>
            </a:pPr>
            <a:r>
              <a:rPr lang="en-US" altLang="en-US" sz="4000" b="1"/>
              <a:t>Your employer can’t punish</a:t>
            </a:r>
          </a:p>
          <a:p>
            <a:pPr algn="ctr">
              <a:spcBef>
                <a:spcPct val="0"/>
              </a:spcBef>
              <a:buFontTx/>
              <a:buNone/>
            </a:pPr>
            <a:r>
              <a:rPr lang="en-US" altLang="en-US" sz="4000" b="1"/>
              <a:t>you for reporting a</a:t>
            </a:r>
          </a:p>
          <a:p>
            <a:pPr algn="ctr">
              <a:spcBef>
                <a:spcPct val="0"/>
              </a:spcBef>
              <a:buFontTx/>
              <a:buNone/>
            </a:pPr>
            <a:r>
              <a:rPr lang="en-US" altLang="en-US" sz="4000" b="1"/>
              <a:t>safety problem.</a:t>
            </a:r>
          </a:p>
        </p:txBody>
      </p:sp>
      <p:sp>
        <p:nvSpPr>
          <p:cNvPr id="4098" name="Rectangle 3">
            <a:extLst>
              <a:ext uri="{FF2B5EF4-FFF2-40B4-BE49-F238E27FC236}">
                <a16:creationId xmlns:a16="http://schemas.microsoft.com/office/drawing/2014/main" id="{F4BF4A92-19FE-4E1F-AF6F-2E4927956321}"/>
              </a:ext>
            </a:extLst>
          </p:cNvPr>
          <p:cNvSpPr>
            <a:spLocks noGrp="1" noChangeArrowheads="1"/>
          </p:cNvSpPr>
          <p:nvPr>
            <p:ph type="subTitle" idx="4294967295"/>
          </p:nvPr>
        </p:nvSpPr>
        <p:spPr>
          <a:xfrm>
            <a:off x="6553200" y="6438900"/>
            <a:ext cx="2590800" cy="420688"/>
          </a:xfrm>
        </p:spPr>
        <p:txBody>
          <a:bodyPr/>
          <a:lstStyle/>
          <a:p>
            <a:pPr marL="0" indent="0" algn="r">
              <a:buFontTx/>
              <a:buNone/>
              <a:defRPr/>
            </a:pPr>
            <a:r>
              <a:rPr lang="en-US" altLang="en-US" sz="2000">
                <a:solidFill>
                  <a:schemeClr val="tx1">
                    <a:lumMod val="85000"/>
                    <a:lumOff val="15000"/>
                  </a:schemeClr>
                </a:solidFill>
                <a:latin typeface="Segoe UI Light" pitchFamily="34" charset="0"/>
              </a:rPr>
              <a:t>Row 1, Col 1</a:t>
            </a:r>
          </a:p>
        </p:txBody>
      </p:sp>
      <p:sp>
        <p:nvSpPr>
          <p:cNvPr id="53251" name="AutoShape 4">
            <a:hlinkClick r:id="rId2" action="ppaction://hlinksldjump" highlightClick="1"/>
            <a:extLst>
              <a:ext uri="{FF2B5EF4-FFF2-40B4-BE49-F238E27FC236}">
                <a16:creationId xmlns:a16="http://schemas.microsoft.com/office/drawing/2014/main" id="{F1C80300-24CA-DDDD-75EF-5E7F20564460}"/>
              </a:ext>
            </a:extLst>
          </p:cNvPr>
          <p:cNvSpPr>
            <a:spLocks noChangeArrowheads="1"/>
          </p:cNvSpPr>
          <p:nvPr/>
        </p:nvSpPr>
        <p:spPr bwMode="auto">
          <a:xfrm>
            <a:off x="4381500" y="6135688"/>
            <a:ext cx="838200" cy="533400"/>
          </a:xfrm>
          <a:prstGeom prst="rightArrow">
            <a:avLst>
              <a:gd name="adj1" fmla="val 63019"/>
              <a:gd name="adj2" fmla="val 61089"/>
            </a:avLst>
          </a:prstGeom>
          <a:solidFill>
            <a:schemeClr val="tx1"/>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FF00"/>
                </a:solidFill>
                <a:latin typeface="Segoe UI Light" panose="020B0502040204020203" pitchFamily="34"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down)">
                                      <p:cBhvr>
                                        <p:cTn id="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 Box 7">
            <a:extLst>
              <a:ext uri="{FF2B5EF4-FFF2-40B4-BE49-F238E27FC236}">
                <a16:creationId xmlns:a16="http://schemas.microsoft.com/office/drawing/2014/main" id="{898AB7A0-DD5F-83BB-0CAD-42C9586192D0}"/>
              </a:ext>
            </a:extLst>
          </p:cNvPr>
          <p:cNvSpPr txBox="1">
            <a:spLocks noChangeArrowheads="1"/>
          </p:cNvSpPr>
          <p:nvPr/>
        </p:nvSpPr>
        <p:spPr bwMode="auto">
          <a:xfrm>
            <a:off x="1066800" y="152400"/>
            <a:ext cx="70866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18 years old.</a:t>
            </a:r>
          </a:p>
        </p:txBody>
      </p:sp>
      <p:sp>
        <p:nvSpPr>
          <p:cNvPr id="54276" name="AutoShape 5">
            <a:extLst>
              <a:ext uri="{FF2B5EF4-FFF2-40B4-BE49-F238E27FC236}">
                <a16:creationId xmlns:a16="http://schemas.microsoft.com/office/drawing/2014/main" id="{5EA4892A-E3BE-9DB1-A118-39B4B87DBF2F}"/>
              </a:ext>
            </a:extLst>
          </p:cNvPr>
          <p:cNvSpPr>
            <a:spLocks noGrp="1" noChangeArrowheads="1"/>
          </p:cNvSpPr>
          <p:nvPr>
            <p:ph type="title" idx="4294967295"/>
          </p:nvPr>
        </p:nvSpPr>
        <p:spPr bwMode="auto">
          <a:xfrm>
            <a:off x="990600" y="914400"/>
            <a:ext cx="7162800" cy="4038600"/>
          </a:xfrm>
          <a:prstGeom prst="wedgeRectCallout">
            <a:avLst>
              <a:gd name="adj1" fmla="val -21231"/>
              <a:gd name="adj2" fmla="val 11162"/>
            </a:avLst>
          </a:prstGeom>
          <a:solidFill>
            <a:srgbClr val="FF0066"/>
          </a:solidFill>
          <a:ln w="9525">
            <a:solidFill>
              <a:schemeClr val="tx1"/>
            </a:solidFill>
            <a:prstDash/>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tx1"/>
                </a:solidFill>
                <a:effectLst/>
                <a:uLnTx/>
                <a:uFillTx/>
                <a:latin typeface="Segoe UI Light" panose="020B0502040204020203" pitchFamily="34" charset="0"/>
                <a:ea typeface="+mn-ea"/>
                <a:cs typeface="+mn-cs"/>
              </a:rPr>
              <a:t>How old do you have to be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tx1"/>
                </a:solidFill>
                <a:effectLst/>
                <a:uLnTx/>
                <a:uFillTx/>
                <a:latin typeface="Segoe UI Light" panose="020B0502040204020203" pitchFamily="34" charset="0"/>
                <a:ea typeface="+mn-ea"/>
                <a:cs typeface="+mn-cs"/>
              </a:rPr>
              <a:t>to drive a forklift?</a:t>
            </a:r>
            <a:r>
              <a:rPr kumimoji="0" lang="en-US" altLang="en-US" sz="4000" b="0" i="0" u="none" strike="noStrike" kern="1200" cap="none" spc="0" normalizeH="0" baseline="0" noProof="0" dirty="0">
                <a:ln>
                  <a:noFill/>
                </a:ln>
                <a:solidFill>
                  <a:schemeClr val="tx1"/>
                </a:solidFill>
                <a:effectLst/>
                <a:uLnTx/>
                <a:uFillTx/>
                <a:latin typeface="Segoe UI Light" panose="020B0502040204020203" pitchFamily="34" charset="0"/>
                <a:ea typeface="+mn-ea"/>
                <a:cs typeface="+mn-cs"/>
              </a:rPr>
              <a:t> </a:t>
            </a:r>
          </a:p>
        </p:txBody>
      </p:sp>
      <p:sp>
        <p:nvSpPr>
          <p:cNvPr id="5122" name="Rectangle 3">
            <a:extLst>
              <a:ext uri="{FF2B5EF4-FFF2-40B4-BE49-F238E27FC236}">
                <a16:creationId xmlns:a16="http://schemas.microsoft.com/office/drawing/2014/main" id="{867568BF-6BF1-424A-BB33-F6AB2763609B}"/>
              </a:ext>
            </a:extLst>
          </p:cNvPr>
          <p:cNvSpPr>
            <a:spLocks noGrp="1" noChangeArrowheads="1"/>
          </p:cNvSpPr>
          <p:nvPr>
            <p:ph type="subTitle" idx="4294967295"/>
          </p:nvPr>
        </p:nvSpPr>
        <p:spPr>
          <a:xfrm>
            <a:off x="6699250" y="6477000"/>
            <a:ext cx="2438400" cy="388938"/>
          </a:xfrm>
        </p:spPr>
        <p:txBody>
          <a:bodyPr/>
          <a:lstStyle/>
          <a:p>
            <a:pPr marL="0" indent="0" algn="r">
              <a:buFontTx/>
              <a:buNone/>
              <a:defRPr/>
            </a:pPr>
            <a:r>
              <a:rPr lang="en-US" altLang="en-US" sz="2000" dirty="0">
                <a:solidFill>
                  <a:schemeClr val="tx1">
                    <a:lumMod val="85000"/>
                    <a:lumOff val="15000"/>
                  </a:schemeClr>
                </a:solidFill>
                <a:latin typeface="Segoe UI Light" pitchFamily="34" charset="0"/>
              </a:rPr>
              <a:t>Row 1, Col 2</a:t>
            </a:r>
          </a:p>
        </p:txBody>
      </p:sp>
      <p:sp>
        <p:nvSpPr>
          <p:cNvPr id="54275" name="AutoShape 4">
            <a:hlinkClick r:id="rId2" action="ppaction://hlinksldjump" highlightClick="1"/>
            <a:extLst>
              <a:ext uri="{FF2B5EF4-FFF2-40B4-BE49-F238E27FC236}">
                <a16:creationId xmlns:a16="http://schemas.microsoft.com/office/drawing/2014/main" id="{C93A0FBB-2103-9052-E958-62E3D28A36FE}"/>
              </a:ext>
            </a:extLst>
          </p:cNvPr>
          <p:cNvSpPr>
            <a:spLocks noChangeArrowheads="1"/>
          </p:cNvSpPr>
          <p:nvPr/>
        </p:nvSpPr>
        <p:spPr bwMode="auto">
          <a:xfrm>
            <a:off x="4191000" y="6019800"/>
            <a:ext cx="762000" cy="685800"/>
          </a:xfrm>
          <a:prstGeom prst="rightArrow">
            <a:avLst>
              <a:gd name="adj1" fmla="val 50000"/>
              <a:gd name="adj2" fmla="val 50000"/>
            </a:avLst>
          </a:prstGeom>
          <a:solidFill>
            <a:schemeClr val="tx1"/>
          </a:solidFill>
          <a:ln w="9525">
            <a:solidFill>
              <a:srgbClr val="FF0066"/>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0066"/>
                </a:solidFill>
                <a:latin typeface="Segoe UI Light" panose="020B0502040204020203" pitchFamily="34"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wipe(down)">
                                      <p:cBhvr>
                                        <p:cTn id="7"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a:extLst>
              <a:ext uri="{FF2B5EF4-FFF2-40B4-BE49-F238E27FC236}">
                <a16:creationId xmlns:a16="http://schemas.microsoft.com/office/drawing/2014/main" id="{5ED5FA76-CB78-4C17-2B5B-C16719A48AD2}"/>
              </a:ext>
            </a:extLst>
          </p:cNvPr>
          <p:cNvSpPr txBox="1">
            <a:spLocks noGrp="1" noChangeArrowheads="1"/>
          </p:cNvSpPr>
          <p:nvPr>
            <p:ph type="title" idx="4294967295"/>
          </p:nvPr>
        </p:nvSpPr>
        <p:spPr bwMode="auto">
          <a:xfrm>
            <a:off x="1066800" y="342900"/>
            <a:ext cx="7086600" cy="461963"/>
          </a:xfrm>
          <a:prstGeom prst="rect">
            <a:avLst/>
          </a:prstGeom>
          <a:solidFill>
            <a:srgbClr val="33CCFF"/>
          </a:solidFill>
          <a:ln w="38100">
            <a:solidFill>
              <a:schemeClr val="tx1"/>
            </a:solid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Segoe UI Light" panose="020B0502040204020203" pitchFamily="34" charset="0"/>
                <a:ea typeface="+mn-ea"/>
                <a:cs typeface="+mn-cs"/>
              </a:rPr>
              <a:t>3 hours.</a:t>
            </a:r>
          </a:p>
        </p:txBody>
      </p:sp>
      <p:sp>
        <p:nvSpPr>
          <p:cNvPr id="55300" name="AutoShape 6">
            <a:extLst>
              <a:ext uri="{FF2B5EF4-FFF2-40B4-BE49-F238E27FC236}">
                <a16:creationId xmlns:a16="http://schemas.microsoft.com/office/drawing/2014/main" id="{190F6EFE-083F-0B6F-AB0D-3F524DDFB255}"/>
              </a:ext>
            </a:extLst>
          </p:cNvPr>
          <p:cNvSpPr>
            <a:spLocks noChangeArrowheads="1"/>
          </p:cNvSpPr>
          <p:nvPr/>
        </p:nvSpPr>
        <p:spPr bwMode="auto">
          <a:xfrm>
            <a:off x="990600" y="1447800"/>
            <a:ext cx="7162800" cy="4038600"/>
          </a:xfrm>
          <a:prstGeom prst="wedgeRectCallout">
            <a:avLst>
              <a:gd name="adj1" fmla="val -21231"/>
              <a:gd name="adj2" fmla="val 11162"/>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 If you are 14 or 15, how many</a:t>
            </a:r>
          </a:p>
          <a:p>
            <a:pPr algn="ctr">
              <a:spcBef>
                <a:spcPct val="0"/>
              </a:spcBef>
              <a:buFontTx/>
              <a:buNone/>
            </a:pPr>
            <a:r>
              <a:rPr lang="en-US" altLang="en-US" sz="4000" b="1">
                <a:latin typeface="Segoe UI Light" panose="020B0502040204020203" pitchFamily="34" charset="0"/>
              </a:rPr>
              <a:t>hours can you work</a:t>
            </a:r>
          </a:p>
          <a:p>
            <a:pPr algn="ctr">
              <a:spcBef>
                <a:spcPct val="0"/>
              </a:spcBef>
              <a:buFontTx/>
              <a:buNone/>
            </a:pPr>
            <a:r>
              <a:rPr lang="en-US" altLang="en-US" sz="4000" b="1">
                <a:latin typeface="Segoe UI Light" panose="020B0502040204020203" pitchFamily="34" charset="0"/>
              </a:rPr>
              <a:t>on a school day?</a:t>
            </a:r>
          </a:p>
        </p:txBody>
      </p:sp>
      <p:sp>
        <p:nvSpPr>
          <p:cNvPr id="6146" name="Rectangle 3">
            <a:extLst>
              <a:ext uri="{FF2B5EF4-FFF2-40B4-BE49-F238E27FC236}">
                <a16:creationId xmlns:a16="http://schemas.microsoft.com/office/drawing/2014/main" id="{1626518B-7C19-48B0-9EDA-FBBE3E897485}"/>
              </a:ext>
            </a:extLst>
          </p:cNvPr>
          <p:cNvSpPr>
            <a:spLocks noGrp="1" noChangeArrowheads="1"/>
          </p:cNvSpPr>
          <p:nvPr>
            <p:ph type="subTitle" idx="4294967295"/>
          </p:nvPr>
        </p:nvSpPr>
        <p:spPr>
          <a:xfrm>
            <a:off x="7239000" y="6477000"/>
            <a:ext cx="1905000" cy="381000"/>
          </a:xfrm>
        </p:spPr>
        <p:txBody>
          <a:bodyPr/>
          <a:lstStyle/>
          <a:p>
            <a:pPr marL="0" indent="0" algn="r">
              <a:buFontTx/>
              <a:buNone/>
              <a:defRPr/>
            </a:pPr>
            <a:r>
              <a:rPr lang="en-US" altLang="en-US" sz="2000" dirty="0">
                <a:solidFill>
                  <a:schemeClr val="tx1">
                    <a:lumMod val="85000"/>
                    <a:lumOff val="15000"/>
                  </a:schemeClr>
                </a:solidFill>
                <a:latin typeface="Segoe UI Light" pitchFamily="34" charset="0"/>
              </a:rPr>
              <a:t>Row 1, Col 3</a:t>
            </a:r>
          </a:p>
        </p:txBody>
      </p:sp>
      <p:sp>
        <p:nvSpPr>
          <p:cNvPr id="55299" name="AutoShape 4">
            <a:hlinkClick r:id="rId3" action="ppaction://hlinksldjump" highlightClick="1"/>
            <a:extLst>
              <a:ext uri="{FF2B5EF4-FFF2-40B4-BE49-F238E27FC236}">
                <a16:creationId xmlns:a16="http://schemas.microsoft.com/office/drawing/2014/main" id="{257E3B06-F00F-A4FA-9541-2BFCF4FB846A}"/>
              </a:ext>
            </a:extLst>
          </p:cNvPr>
          <p:cNvSpPr>
            <a:spLocks noChangeArrowheads="1"/>
          </p:cNvSpPr>
          <p:nvPr/>
        </p:nvSpPr>
        <p:spPr bwMode="auto">
          <a:xfrm>
            <a:off x="4191000" y="6019800"/>
            <a:ext cx="762000" cy="685800"/>
          </a:xfrm>
          <a:prstGeom prst="rightArrow">
            <a:avLst>
              <a:gd name="adj1" fmla="val 50000"/>
              <a:gd name="adj2" fmla="val 50000"/>
            </a:avLst>
          </a:prstGeom>
          <a:solidFill>
            <a:schemeClr val="tx1"/>
          </a:solidFill>
          <a:ln w="9525">
            <a:solidFill>
              <a:srgbClr val="FF66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6600"/>
                </a:solidFill>
                <a:latin typeface="Segoe UI Light" panose="020B0502040204020203" pitchFamily="34"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wipe(down)">
                                      <p:cBhvr>
                                        <p:cTn id="7" dur="500"/>
                                        <p:tgtEl>
                                          <p:spTgt spid="1024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4">
            <a:hlinkClick r:id="rId2" action="ppaction://hlinksldjump" highlightClick="1"/>
            <a:extLst>
              <a:ext uri="{FF2B5EF4-FFF2-40B4-BE49-F238E27FC236}">
                <a16:creationId xmlns:a16="http://schemas.microsoft.com/office/drawing/2014/main" id="{896680F9-EEEC-C6C1-0EDD-7E5F201C20DB}"/>
              </a:ext>
            </a:extLst>
          </p:cNvPr>
          <p:cNvSpPr>
            <a:spLocks noChangeArrowheads="1"/>
          </p:cNvSpPr>
          <p:nvPr/>
        </p:nvSpPr>
        <p:spPr bwMode="auto">
          <a:xfrm>
            <a:off x="4191000" y="6019800"/>
            <a:ext cx="762000" cy="685800"/>
          </a:xfrm>
          <a:prstGeom prst="rightArrow">
            <a:avLst>
              <a:gd name="adj1" fmla="val 50000"/>
              <a:gd name="adj2" fmla="val 50000"/>
            </a:avLst>
          </a:prstGeom>
          <a:solidFill>
            <a:schemeClr val="tx1"/>
          </a:solidFill>
          <a:ln w="9525">
            <a:solidFill>
              <a:srgbClr val="9900CC"/>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B339EA"/>
                </a:solidFill>
                <a:latin typeface="Segoe UI Light" panose="020B0502040204020203" pitchFamily="34" charset="0"/>
              </a:rPr>
              <a:t>Home</a:t>
            </a:r>
          </a:p>
        </p:txBody>
      </p:sp>
      <p:sp>
        <p:nvSpPr>
          <p:cNvPr id="56323" name="AutoShape 6">
            <a:extLst>
              <a:ext uri="{FF2B5EF4-FFF2-40B4-BE49-F238E27FC236}">
                <a16:creationId xmlns:a16="http://schemas.microsoft.com/office/drawing/2014/main" id="{91A790B8-2925-B979-6BC4-2A0847BFA282}"/>
              </a:ext>
            </a:extLst>
          </p:cNvPr>
          <p:cNvSpPr>
            <a:spLocks noChangeArrowheads="1"/>
          </p:cNvSpPr>
          <p:nvPr/>
        </p:nvSpPr>
        <p:spPr bwMode="auto">
          <a:xfrm>
            <a:off x="914400" y="1524000"/>
            <a:ext cx="7162800" cy="4038600"/>
          </a:xfrm>
          <a:prstGeom prst="wedgeRectCallout">
            <a:avLst>
              <a:gd name="adj1" fmla="val -21231"/>
              <a:gd name="adj2" fmla="val 11162"/>
            </a:avLst>
          </a:prstGeom>
          <a:solidFill>
            <a:srgbClr val="9900CC"/>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True or False?  You can</a:t>
            </a:r>
          </a:p>
          <a:p>
            <a:pPr algn="ctr">
              <a:spcBef>
                <a:spcPct val="0"/>
              </a:spcBef>
              <a:buFontTx/>
              <a:buNone/>
            </a:pPr>
            <a:r>
              <a:rPr lang="en-US" altLang="en-US" sz="4000" b="1">
                <a:latin typeface="Segoe UI Light" panose="020B0502040204020203" pitchFamily="34" charset="0"/>
              </a:rPr>
              <a:t>sue your employer if</a:t>
            </a:r>
          </a:p>
          <a:p>
            <a:pPr algn="ctr">
              <a:spcBef>
                <a:spcPct val="0"/>
              </a:spcBef>
              <a:buFontTx/>
              <a:buNone/>
            </a:pPr>
            <a:r>
              <a:rPr lang="en-US" altLang="en-US" sz="4000" b="1">
                <a:latin typeface="Segoe UI Light" panose="020B0502040204020203" pitchFamily="34" charset="0"/>
              </a:rPr>
              <a:t>you’re hurt on the job?</a:t>
            </a:r>
          </a:p>
        </p:txBody>
      </p:sp>
      <p:sp>
        <p:nvSpPr>
          <p:cNvPr id="11272" name="Text Box 8">
            <a:extLst>
              <a:ext uri="{FF2B5EF4-FFF2-40B4-BE49-F238E27FC236}">
                <a16:creationId xmlns:a16="http://schemas.microsoft.com/office/drawing/2014/main" id="{C0D11EF2-1824-D276-DDE3-43D571ABECE5}"/>
              </a:ext>
            </a:extLst>
          </p:cNvPr>
          <p:cNvSpPr txBox="1">
            <a:spLocks noGrp="1" noChangeArrowheads="1"/>
          </p:cNvSpPr>
          <p:nvPr>
            <p:ph type="title" idx="4294967295"/>
          </p:nvPr>
        </p:nvSpPr>
        <p:spPr bwMode="auto">
          <a:xfrm>
            <a:off x="533400" y="419100"/>
            <a:ext cx="8077200" cy="461963"/>
          </a:xfrm>
          <a:prstGeom prst="rect">
            <a:avLst/>
          </a:prstGeom>
          <a:solidFill>
            <a:srgbClr val="33CCFF"/>
          </a:solidFill>
          <a:ln w="38100">
            <a:solidFill>
              <a:schemeClr val="tx1"/>
            </a:solid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ctr"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Segoe UI Light" panose="020B0502040204020203" pitchFamily="34" charset="0"/>
                <a:ea typeface="+mn-ea"/>
                <a:cs typeface="+mn-cs"/>
              </a:rPr>
              <a:t>False.</a:t>
            </a:r>
          </a:p>
        </p:txBody>
      </p:sp>
      <p:sp>
        <p:nvSpPr>
          <p:cNvPr id="6" name="Rectangle 3">
            <a:extLst>
              <a:ext uri="{FF2B5EF4-FFF2-40B4-BE49-F238E27FC236}">
                <a16:creationId xmlns:a16="http://schemas.microsoft.com/office/drawing/2014/main" id="{DCFBFCC6-218D-45C0-B2E8-FF95BD8170D5}"/>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1, Col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wipe(down)">
                                      <p:cBhvr>
                                        <p:cTn id="7"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A6CFC-3FF3-E38D-0FBF-5CD56BC6F1E6}"/>
              </a:ext>
            </a:extLst>
          </p:cNvPr>
          <p:cNvSpPr>
            <a:spLocks noGrp="1"/>
          </p:cNvSpPr>
          <p:nvPr>
            <p:ph type="title" idx="4294967295"/>
          </p:nvPr>
        </p:nvSpPr>
        <p:spPr>
          <a:xfrm>
            <a:off x="990600" y="-661586"/>
            <a:ext cx="7772400" cy="509186"/>
          </a:xfrm>
        </p:spPr>
        <p:txBody>
          <a:bodyPr vert="horz" wrap="square" lIns="91440" tIns="45720" rIns="91440" bIns="45720" numCol="1" anchor="b" anchorCtr="0" compatLnSpc="1">
            <a:prstTxWarp prst="textNoShape">
              <a:avLst/>
            </a:prstTxWarp>
          </a:bodyPr>
          <a:lstStyle/>
          <a:p>
            <a:r>
              <a:rPr lang="en-US" sz="1000" dirty="0"/>
              <a:t>Jeopardy Game, 2</a:t>
            </a:r>
          </a:p>
        </p:txBody>
      </p:sp>
      <p:sp>
        <p:nvSpPr>
          <p:cNvPr id="13321" name="Text Box 9">
            <a:extLst>
              <a:ext uri="{FF2B5EF4-FFF2-40B4-BE49-F238E27FC236}">
                <a16:creationId xmlns:a16="http://schemas.microsoft.com/office/drawing/2014/main" id="{A88C6D02-64F1-E541-F96A-9FABCAE10D1E}"/>
              </a:ext>
            </a:extLst>
          </p:cNvPr>
          <p:cNvSpPr txBox="1">
            <a:spLocks noChangeArrowheads="1"/>
          </p:cNvSpPr>
          <p:nvPr/>
        </p:nvSpPr>
        <p:spPr bwMode="auto">
          <a:xfrm>
            <a:off x="1066800" y="228600"/>
            <a:ext cx="71628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dirty="0">
                <a:latin typeface="Segoe UI Light" panose="020B0502040204020203" pitchFamily="34" charset="0"/>
              </a:rPr>
              <a:t>$16.50 an hour.</a:t>
            </a:r>
          </a:p>
        </p:txBody>
      </p:sp>
      <p:sp>
        <p:nvSpPr>
          <p:cNvPr id="57347" name="AutoShape 6">
            <a:extLst>
              <a:ext uri="{FF2B5EF4-FFF2-40B4-BE49-F238E27FC236}">
                <a16:creationId xmlns:a16="http://schemas.microsoft.com/office/drawing/2014/main" id="{518575B1-FE16-D5B7-844A-968B09C7684E}"/>
              </a:ext>
            </a:extLst>
          </p:cNvPr>
          <p:cNvSpPr>
            <a:spLocks noChangeArrowheads="1"/>
          </p:cNvSpPr>
          <p:nvPr/>
        </p:nvSpPr>
        <p:spPr bwMode="auto">
          <a:xfrm>
            <a:off x="1066800" y="1143000"/>
            <a:ext cx="7162800" cy="4038600"/>
          </a:xfrm>
          <a:prstGeom prst="wedgeRectCallout">
            <a:avLst>
              <a:gd name="adj1" fmla="val -21231"/>
              <a:gd name="adj2" fmla="val 11162"/>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What’s the minimum wage in</a:t>
            </a:r>
          </a:p>
          <a:p>
            <a:pPr algn="ctr">
              <a:spcBef>
                <a:spcPct val="0"/>
              </a:spcBef>
              <a:buFontTx/>
              <a:buNone/>
            </a:pPr>
            <a:r>
              <a:rPr lang="en-US" altLang="en-US" sz="4000" b="1">
                <a:latin typeface="Segoe UI Light" panose="020B0502040204020203" pitchFamily="34" charset="0"/>
              </a:rPr>
              <a:t>California?</a:t>
            </a:r>
          </a:p>
          <a:p>
            <a:pPr algn="ctr">
              <a:spcBef>
                <a:spcPct val="0"/>
              </a:spcBef>
              <a:buFontTx/>
              <a:buNone/>
            </a:pPr>
            <a:r>
              <a:rPr lang="en-US" altLang="en-US" sz="4000">
                <a:latin typeface="Segoe UI Light" panose="020B0502040204020203" pitchFamily="34" charset="0"/>
              </a:rPr>
              <a:t> </a:t>
            </a:r>
          </a:p>
        </p:txBody>
      </p:sp>
      <p:sp>
        <p:nvSpPr>
          <p:cNvPr id="57346" name="AutoShape 4">
            <a:hlinkClick r:id="rId2" action="ppaction://hlinksldjump" highlightClick="1"/>
            <a:extLst>
              <a:ext uri="{FF2B5EF4-FFF2-40B4-BE49-F238E27FC236}">
                <a16:creationId xmlns:a16="http://schemas.microsoft.com/office/drawing/2014/main" id="{2B7657C7-1A4F-591B-AB1B-052B5C620B9A}"/>
              </a:ext>
            </a:extLst>
          </p:cNvPr>
          <p:cNvSpPr>
            <a:spLocks noChangeArrowheads="1"/>
          </p:cNvSpPr>
          <p:nvPr/>
        </p:nvSpPr>
        <p:spPr bwMode="auto">
          <a:xfrm>
            <a:off x="4114800" y="6019800"/>
            <a:ext cx="762000" cy="685800"/>
          </a:xfrm>
          <a:prstGeom prst="rightArrow">
            <a:avLst>
              <a:gd name="adj1" fmla="val 50000"/>
              <a:gd name="adj2" fmla="val 50000"/>
            </a:avLst>
          </a:prstGeom>
          <a:solidFill>
            <a:schemeClr val="tx1"/>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FF00"/>
                </a:solidFill>
                <a:latin typeface="Segoe UI Light" panose="020B0502040204020203" pitchFamily="34" charset="0"/>
              </a:rPr>
              <a:t>Home</a:t>
            </a:r>
          </a:p>
        </p:txBody>
      </p:sp>
      <p:sp>
        <p:nvSpPr>
          <p:cNvPr id="8" name="Rectangle 3">
            <a:extLst>
              <a:ext uri="{FF2B5EF4-FFF2-40B4-BE49-F238E27FC236}">
                <a16:creationId xmlns:a16="http://schemas.microsoft.com/office/drawing/2014/main" id="{9FBC4C16-F9FB-4BCD-BD3E-9453E2DAF037}"/>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2, Col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wipe(down)">
                                      <p:cBhvr>
                                        <p:cTn id="7"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nimBg="1" autoUpdateAnimBg="0"/>
    </p:bldLst>
  </p:timing>
</p:sld>
</file>

<file path=ppt/theme/theme1.xml><?xml version="1.0" encoding="utf-8"?>
<a:theme xmlns:a="http://schemas.openxmlformats.org/drawingml/2006/main" name="Default Design">
  <a:themeElements>
    <a:clrScheme name="Custom 9">
      <a:dk1>
        <a:srgbClr val="000000"/>
      </a:dk1>
      <a:lt1>
        <a:srgbClr val="FFFFCC"/>
      </a:lt1>
      <a:dk2>
        <a:srgbClr val="000000"/>
      </a:dk2>
      <a:lt2>
        <a:srgbClr val="808080"/>
      </a:lt2>
      <a:accent1>
        <a:srgbClr val="00CC99"/>
      </a:accent1>
      <a:accent2>
        <a:srgbClr val="3333CC"/>
      </a:accent2>
      <a:accent3>
        <a:srgbClr val="FFFFE2"/>
      </a:accent3>
      <a:accent4>
        <a:srgbClr val="000000"/>
      </a:accent4>
      <a:accent5>
        <a:srgbClr val="AAE2CA"/>
      </a:accent5>
      <a:accent6>
        <a:srgbClr val="2D2DB9"/>
      </a:accent6>
      <a:hlink>
        <a:srgbClr val="000000"/>
      </a:hlink>
      <a:folHlink>
        <a:srgbClr val="FF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4767</TotalTime>
  <Words>866</Words>
  <Application>Microsoft Macintosh PowerPoint</Application>
  <PresentationFormat>On-screen Show (4:3)</PresentationFormat>
  <Paragraphs>168</Paragraphs>
  <Slides>24</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24</vt:i4>
      </vt:variant>
      <vt:variant>
        <vt:lpstr>Custom Shows</vt:lpstr>
      </vt:variant>
      <vt:variant>
        <vt:i4>1</vt:i4>
      </vt:variant>
    </vt:vector>
  </HeadingPairs>
  <TitlesOfParts>
    <vt:vector size="30" baseType="lpstr">
      <vt:lpstr>Arial</vt:lpstr>
      <vt:lpstr>Calibri</vt:lpstr>
      <vt:lpstr>Segoe UI Light</vt:lpstr>
      <vt:lpstr>Times New Roman</vt:lpstr>
      <vt:lpstr>Default Design</vt:lpstr>
      <vt:lpstr>Safe Jobs for Youth</vt:lpstr>
      <vt:lpstr>Prepared by: U.C. Berkeley Labor Occupational Health Program (LOHP)     Adapted from the following curricula:   Youth @ Work—Talking Safety.  A Safety and Health Curriculum for Young Workers.  2013 Department of Health and Human Services,  Centers for Disease Control and Prevention,  National Institute for Occupational Safety and Health   OSHA’s 11. An OSHA 10-hour curriculum for Young Workers. 2009  University of Washington-Pacific Northwest OSHA Education Center  UC Berkeley Labor Occupational Health Program  Education Development Center, Inc.     This activity guide includes instructor’s notes and training materials for teaching youth basic job health and safety knowledge and skills. Activities in this guide cover how to recognize and reduce hazards in the workplace, employees’ rights and responsibilities, and how to speak up about workplace concerns in an effective manner. The Guide was developed by LOHP, UC Berkeley. These materials are part of the Young Worker Partnership which is administered by the Commission on Health and Safety and Workers' Compensation in the Department of Industrial Relations.</vt:lpstr>
      <vt:lpstr>Game Show</vt:lpstr>
      <vt:lpstr>Jeopardy Game</vt:lpstr>
      <vt:lpstr>True.</vt:lpstr>
      <vt:lpstr>How old do you have to be to drive a forklift? </vt:lpstr>
      <vt:lpstr>3 hours.</vt:lpstr>
      <vt:lpstr>False.</vt:lpstr>
      <vt:lpstr>Jeopardy Game, 2</vt:lpstr>
      <vt:lpstr>Power equipment (meat slicer, saw, bakery machine, box crusher).</vt:lpstr>
      <vt:lpstr>Row 2, Col 3</vt:lpstr>
      <vt:lpstr>False, it is against the law for your boss to punish or fire you for a job-related injury</vt:lpstr>
      <vt:lpstr>Payment of medical care, You may also get lost wages</vt:lpstr>
      <vt:lpstr>A work permit.</vt:lpstr>
      <vt:lpstr>Row 3, Col 3</vt:lpstr>
      <vt:lpstr>Cal/OSHA.</vt:lpstr>
      <vt:lpstr>Row 4, Col 1</vt:lpstr>
      <vt:lpstr>Baking, dry cleaning/laundry, using ladder or scaffold, construction, loading and unloading trucks, rail cars, or conveyors.</vt:lpstr>
      <vt:lpstr>Row 4, Col 3</vt:lpstr>
      <vt:lpstr>Division of Labor Standards Enforcement/Labor Commissioners Office</vt:lpstr>
      <vt:lpstr>To report safety problems, to work without racial or sexual harassment, to join a union.</vt:lpstr>
      <vt:lpstr>Wrecking, demolition, excavation, or roofing.</vt:lpstr>
      <vt:lpstr>Report unsafe conditions, get safety training, follow safety rules.</vt:lpstr>
      <vt:lpstr>Tell your boss, get medical treatment, fill out a claim form.</vt:lpstr>
      <vt:lpstr>(1.1)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Jeopardy</dc:title>
  <dc:creator>Jerry Myers</dc:creator>
  <dc:description>Created by Jerry Myers is 1998 for a class.</dc:description>
  <cp:lastModifiedBy>Diana Razo Diaz</cp:lastModifiedBy>
  <cp:revision>104</cp:revision>
  <cp:lastPrinted>2001-01-31T16:21:13Z</cp:lastPrinted>
  <dcterms:created xsi:type="dcterms:W3CDTF">1998-08-03T22:24:04Z</dcterms:created>
  <dcterms:modified xsi:type="dcterms:W3CDTF">2025-10-30T18:12:42Z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lpwstr>1998</vt:lpwstr>
  </property>
</Properties>
</file>